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7" r:id="rId2"/>
    <p:sldId id="259" r:id="rId3"/>
    <p:sldId id="260" r:id="rId4"/>
    <p:sldId id="261" r:id="rId5"/>
    <p:sldId id="258"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C9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94635"/>
  </p:normalViewPr>
  <p:slideViewPr>
    <p:cSldViewPr snapToGrid="0">
      <p:cViewPr varScale="1">
        <p:scale>
          <a:sx n="120" d="100"/>
          <a:sy n="120" d="100"/>
        </p:scale>
        <p:origin x="49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AC3B35-EA3C-BD4C-B469-23376CDC2367}" type="datetimeFigureOut">
              <a:rPr lang="fr-FR" smtClean="0"/>
              <a:t>03/11/2022</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3E3CEB-A8A5-B040-A7AB-C17930731CB8}" type="slidenum">
              <a:rPr lang="fr-FR" smtClean="0"/>
              <a:t>‹N°›</a:t>
            </a:fld>
            <a:endParaRPr lang="fr-FR"/>
          </a:p>
        </p:txBody>
      </p:sp>
    </p:spTree>
    <p:extLst>
      <p:ext uri="{BB962C8B-B14F-4D97-AF65-F5344CB8AC3E}">
        <p14:creationId xmlns:p14="http://schemas.microsoft.com/office/powerpoint/2010/main" val="901704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13c8230601d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13c823060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100011bec3c_1_8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100011bec3c_1_8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00011bec3c_1_8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00011bec3c_1_8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00011bec3c_1_88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00011bec3c_1_88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100011bec3c_1_88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100011bec3c_1_8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3c8230601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3c8230601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100011bec3c_1_8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100011bec3c_1_8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100011bec3c_1_9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 name="Google Shape;1072;g100011bec3c_1_9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1"/>
        <p:cNvGrpSpPr/>
        <p:nvPr/>
      </p:nvGrpSpPr>
      <p:grpSpPr>
        <a:xfrm>
          <a:off x="0" y="0"/>
          <a:ext cx="0" cy="0"/>
          <a:chOff x="0" y="0"/>
          <a:chExt cx="0" cy="0"/>
        </a:xfrm>
      </p:grpSpPr>
      <p:sp>
        <p:nvSpPr>
          <p:cNvPr id="3272" name="Google Shape;3272;g100011bec3c_1_11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3" name="Google Shape;3273;g100011bec3c_1_11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0"/>
        <p:cNvGrpSpPr/>
        <p:nvPr/>
      </p:nvGrpSpPr>
      <p:grpSpPr>
        <a:xfrm>
          <a:off x="0" y="0"/>
          <a:ext cx="0" cy="0"/>
          <a:chOff x="0" y="0"/>
          <a:chExt cx="0" cy="0"/>
        </a:xfrm>
      </p:grpSpPr>
      <p:sp>
        <p:nvSpPr>
          <p:cNvPr id="3691" name="Google Shape;3691;g100011bec3c_1_117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2" name="Google Shape;3692;g100011bec3c_1_11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0"/>
        <p:cNvGrpSpPr/>
        <p:nvPr/>
      </p:nvGrpSpPr>
      <p:grpSpPr>
        <a:xfrm>
          <a:off x="0" y="0"/>
          <a:ext cx="0" cy="0"/>
          <a:chOff x="0" y="0"/>
          <a:chExt cx="0" cy="0"/>
        </a:xfrm>
      </p:grpSpPr>
      <p:sp>
        <p:nvSpPr>
          <p:cNvPr id="3861" name="Google Shape;3861;g100011bec3c_1_11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2" name="Google Shape;3862;g100011bec3c_1_11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5"/>
        <p:cNvGrpSpPr/>
        <p:nvPr/>
      </p:nvGrpSpPr>
      <p:grpSpPr>
        <a:xfrm>
          <a:off x="0" y="0"/>
          <a:ext cx="0" cy="0"/>
          <a:chOff x="0" y="0"/>
          <a:chExt cx="0" cy="0"/>
        </a:xfrm>
      </p:grpSpPr>
      <p:sp>
        <p:nvSpPr>
          <p:cNvPr id="4266" name="Google Shape;4266;g100011bec3c_1_123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7" name="Google Shape;4267;g100011bec3c_1_12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5"/>
        <p:cNvGrpSpPr/>
        <p:nvPr/>
      </p:nvGrpSpPr>
      <p:grpSpPr>
        <a:xfrm>
          <a:off x="0" y="0"/>
          <a:ext cx="0" cy="0"/>
          <a:chOff x="0" y="0"/>
          <a:chExt cx="0" cy="0"/>
        </a:xfrm>
      </p:grpSpPr>
      <p:sp>
        <p:nvSpPr>
          <p:cNvPr id="4646" name="Google Shape;4646;g100011bec3c_1_12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7" name="Google Shape;4647;g100011bec3c_1_12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9"/>
        <p:cNvGrpSpPr/>
        <p:nvPr/>
      </p:nvGrpSpPr>
      <p:grpSpPr>
        <a:xfrm>
          <a:off x="0" y="0"/>
          <a:ext cx="0" cy="0"/>
          <a:chOff x="0" y="0"/>
          <a:chExt cx="0" cy="0"/>
        </a:xfrm>
      </p:grpSpPr>
      <p:sp>
        <p:nvSpPr>
          <p:cNvPr id="5060" name="Google Shape;5060;g100011bec3c_1_13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1" name="Google Shape;5061;g100011bec3c_1_13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0"/>
        <p:cNvGrpSpPr/>
        <p:nvPr/>
      </p:nvGrpSpPr>
      <p:grpSpPr>
        <a:xfrm>
          <a:off x="0" y="0"/>
          <a:ext cx="0" cy="0"/>
          <a:chOff x="0" y="0"/>
          <a:chExt cx="0" cy="0"/>
        </a:xfrm>
      </p:grpSpPr>
      <p:sp>
        <p:nvSpPr>
          <p:cNvPr id="5421" name="Google Shape;5421;g100011bec3c_1_13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2" name="Google Shape;5422;g100011bec3c_1_13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0"/>
        <p:cNvGrpSpPr/>
        <p:nvPr/>
      </p:nvGrpSpPr>
      <p:grpSpPr>
        <a:xfrm>
          <a:off x="0" y="0"/>
          <a:ext cx="0" cy="0"/>
          <a:chOff x="0" y="0"/>
          <a:chExt cx="0" cy="0"/>
        </a:xfrm>
      </p:grpSpPr>
      <p:sp>
        <p:nvSpPr>
          <p:cNvPr id="5931" name="Google Shape;5931;g100011bec3c_1_14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2" name="Google Shape;5932;g100011bec3c_1_14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0"/>
        <p:cNvGrpSpPr/>
        <p:nvPr/>
      </p:nvGrpSpPr>
      <p:grpSpPr>
        <a:xfrm>
          <a:off x="0" y="0"/>
          <a:ext cx="0" cy="0"/>
          <a:chOff x="0" y="0"/>
          <a:chExt cx="0" cy="0"/>
        </a:xfrm>
      </p:grpSpPr>
      <p:sp>
        <p:nvSpPr>
          <p:cNvPr id="6551" name="Google Shape;6551;g100011bec3c_1_14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2" name="Google Shape;6552;g100011bec3c_1_14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4"/>
        <p:cNvGrpSpPr/>
        <p:nvPr/>
      </p:nvGrpSpPr>
      <p:grpSpPr>
        <a:xfrm>
          <a:off x="0" y="0"/>
          <a:ext cx="0" cy="0"/>
          <a:chOff x="0" y="0"/>
          <a:chExt cx="0" cy="0"/>
        </a:xfrm>
      </p:grpSpPr>
      <p:sp>
        <p:nvSpPr>
          <p:cNvPr id="7145" name="Google Shape;7145;g100011bec3c_1_15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6" name="Google Shape;7146;g100011bec3c_1_15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5"/>
        <p:cNvGrpSpPr/>
        <p:nvPr/>
      </p:nvGrpSpPr>
      <p:grpSpPr>
        <a:xfrm>
          <a:off x="0" y="0"/>
          <a:ext cx="0" cy="0"/>
          <a:chOff x="0" y="0"/>
          <a:chExt cx="0" cy="0"/>
        </a:xfrm>
      </p:grpSpPr>
      <p:sp>
        <p:nvSpPr>
          <p:cNvPr id="7466" name="Google Shape;7466;g100011bec3c_1_155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7" name="Google Shape;7467;g100011bec3c_1_15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3"/>
        <p:cNvGrpSpPr/>
        <p:nvPr/>
      </p:nvGrpSpPr>
      <p:grpSpPr>
        <a:xfrm>
          <a:off x="0" y="0"/>
          <a:ext cx="0" cy="0"/>
          <a:chOff x="0" y="0"/>
          <a:chExt cx="0" cy="0"/>
        </a:xfrm>
      </p:grpSpPr>
      <p:sp>
        <p:nvSpPr>
          <p:cNvPr id="7774" name="Google Shape;7774;g100011bec3c_1_17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5" name="Google Shape;7775;g100011bec3c_1_17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3c8230601d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2492F9B-5855-3E83-A4FE-D30B97790B86}"/>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F39806D1-73DF-4ABA-234C-B70F4647BD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0D9DFC7-9E99-1A39-1390-0103C863FD67}"/>
              </a:ext>
            </a:extLst>
          </p:cNvPr>
          <p:cNvSpPr>
            <a:spLocks noGrp="1"/>
          </p:cNvSpPr>
          <p:nvPr>
            <p:ph type="dt" sz="half" idx="10"/>
          </p:nvPr>
        </p:nvSpPr>
        <p:spPr/>
        <p:txBody>
          <a:bodyPr/>
          <a:lstStyle/>
          <a:p>
            <a:fld id="{8278B754-92FB-3240-B223-B4DD10AE7152}" type="datetimeFigureOut">
              <a:rPr lang="fr-FR" smtClean="0"/>
              <a:t>03/11/2022</a:t>
            </a:fld>
            <a:endParaRPr lang="fr-FR"/>
          </a:p>
        </p:txBody>
      </p:sp>
      <p:sp>
        <p:nvSpPr>
          <p:cNvPr id="5" name="Espace réservé du pied de page 4">
            <a:extLst>
              <a:ext uri="{FF2B5EF4-FFF2-40B4-BE49-F238E27FC236}">
                <a16:creationId xmlns:a16="http://schemas.microsoft.com/office/drawing/2014/main" id="{6704F31F-4A88-DF13-FB71-C4183013761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DC88ED7-98C9-DA85-4E6C-D8060A60684C}"/>
              </a:ext>
            </a:extLst>
          </p:cNvPr>
          <p:cNvSpPr>
            <a:spLocks noGrp="1"/>
          </p:cNvSpPr>
          <p:nvPr>
            <p:ph type="sldNum" sz="quarter" idx="12"/>
          </p:nvPr>
        </p:nvSpPr>
        <p:spPr/>
        <p:txBody>
          <a:bodyPr/>
          <a:lstStyle/>
          <a:p>
            <a:fld id="{150182D1-A57A-224E-976B-A322BF889920}" type="slidenum">
              <a:rPr lang="fr-FR" smtClean="0"/>
              <a:t>‹N°›</a:t>
            </a:fld>
            <a:endParaRPr lang="fr-FR"/>
          </a:p>
        </p:txBody>
      </p:sp>
    </p:spTree>
    <p:extLst>
      <p:ext uri="{BB962C8B-B14F-4D97-AF65-F5344CB8AC3E}">
        <p14:creationId xmlns:p14="http://schemas.microsoft.com/office/powerpoint/2010/main" val="17610881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EFC21E3-48E6-7361-8D09-9B6B4E8392E8}"/>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F343AA0D-6C7B-03AB-1524-B35EDCA64CBE}"/>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2BCCD08-A12E-6892-8D3D-FBF876792E57}"/>
              </a:ext>
            </a:extLst>
          </p:cNvPr>
          <p:cNvSpPr>
            <a:spLocks noGrp="1"/>
          </p:cNvSpPr>
          <p:nvPr>
            <p:ph type="dt" sz="half" idx="10"/>
          </p:nvPr>
        </p:nvSpPr>
        <p:spPr/>
        <p:txBody>
          <a:bodyPr/>
          <a:lstStyle/>
          <a:p>
            <a:fld id="{8278B754-92FB-3240-B223-B4DD10AE7152}" type="datetimeFigureOut">
              <a:rPr lang="fr-FR" smtClean="0"/>
              <a:t>03/11/2022</a:t>
            </a:fld>
            <a:endParaRPr lang="fr-FR"/>
          </a:p>
        </p:txBody>
      </p:sp>
      <p:sp>
        <p:nvSpPr>
          <p:cNvPr id="5" name="Espace réservé du pied de page 4">
            <a:extLst>
              <a:ext uri="{FF2B5EF4-FFF2-40B4-BE49-F238E27FC236}">
                <a16:creationId xmlns:a16="http://schemas.microsoft.com/office/drawing/2014/main" id="{DB46D6FF-3874-9F93-29BA-CEE2D577C65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8BD48BB-785A-CF76-ED38-CBB572D47132}"/>
              </a:ext>
            </a:extLst>
          </p:cNvPr>
          <p:cNvSpPr>
            <a:spLocks noGrp="1"/>
          </p:cNvSpPr>
          <p:nvPr>
            <p:ph type="sldNum" sz="quarter" idx="12"/>
          </p:nvPr>
        </p:nvSpPr>
        <p:spPr/>
        <p:txBody>
          <a:bodyPr/>
          <a:lstStyle/>
          <a:p>
            <a:fld id="{150182D1-A57A-224E-976B-A322BF889920}" type="slidenum">
              <a:rPr lang="fr-FR" smtClean="0"/>
              <a:t>‹N°›</a:t>
            </a:fld>
            <a:endParaRPr lang="fr-FR"/>
          </a:p>
        </p:txBody>
      </p:sp>
    </p:spTree>
    <p:extLst>
      <p:ext uri="{BB962C8B-B14F-4D97-AF65-F5344CB8AC3E}">
        <p14:creationId xmlns:p14="http://schemas.microsoft.com/office/powerpoint/2010/main" val="1153352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CCB7D6E3-5AF7-7F4B-9D99-A354D93D5061}"/>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DB069CE2-75F5-8210-6EC7-43ED8677BC26}"/>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C58882D-87F2-65C7-5F6C-FF9C566CEAF8}"/>
              </a:ext>
            </a:extLst>
          </p:cNvPr>
          <p:cNvSpPr>
            <a:spLocks noGrp="1"/>
          </p:cNvSpPr>
          <p:nvPr>
            <p:ph type="dt" sz="half" idx="10"/>
          </p:nvPr>
        </p:nvSpPr>
        <p:spPr/>
        <p:txBody>
          <a:bodyPr/>
          <a:lstStyle/>
          <a:p>
            <a:fld id="{8278B754-92FB-3240-B223-B4DD10AE7152}" type="datetimeFigureOut">
              <a:rPr lang="fr-FR" smtClean="0"/>
              <a:t>03/11/2022</a:t>
            </a:fld>
            <a:endParaRPr lang="fr-FR"/>
          </a:p>
        </p:txBody>
      </p:sp>
      <p:sp>
        <p:nvSpPr>
          <p:cNvPr id="5" name="Espace réservé du pied de page 4">
            <a:extLst>
              <a:ext uri="{FF2B5EF4-FFF2-40B4-BE49-F238E27FC236}">
                <a16:creationId xmlns:a16="http://schemas.microsoft.com/office/drawing/2014/main" id="{12C9C3A5-A87B-F725-C33C-FF88B105C60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1AEB5DF-F792-2CFA-73D6-298F777E8BED}"/>
              </a:ext>
            </a:extLst>
          </p:cNvPr>
          <p:cNvSpPr>
            <a:spLocks noGrp="1"/>
          </p:cNvSpPr>
          <p:nvPr>
            <p:ph type="sldNum" sz="quarter" idx="12"/>
          </p:nvPr>
        </p:nvSpPr>
        <p:spPr/>
        <p:txBody>
          <a:bodyPr/>
          <a:lstStyle/>
          <a:p>
            <a:fld id="{150182D1-A57A-224E-976B-A322BF889920}" type="slidenum">
              <a:rPr lang="fr-FR" smtClean="0"/>
              <a:t>‹N°›</a:t>
            </a:fld>
            <a:endParaRPr lang="fr-FR"/>
          </a:p>
        </p:txBody>
      </p:sp>
    </p:spTree>
    <p:extLst>
      <p:ext uri="{BB962C8B-B14F-4D97-AF65-F5344CB8AC3E}">
        <p14:creationId xmlns:p14="http://schemas.microsoft.com/office/powerpoint/2010/main" val="9862804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 name="Google Shape;69;p18"/>
          <p:cNvSpPr txBox="1">
            <a:spLocks noGrp="1"/>
          </p:cNvSpPr>
          <p:nvPr>
            <p:ph type="body" idx="1"/>
          </p:nvPr>
        </p:nvSpPr>
        <p:spPr>
          <a:xfrm>
            <a:off x="960000" y="1357061"/>
            <a:ext cx="10272000" cy="508000"/>
          </a:xfrm>
          <a:prstGeom prst="rect">
            <a:avLst/>
          </a:prstGeom>
        </p:spPr>
        <p:txBody>
          <a:bodyPr spcFirstLastPara="1" wrap="square" lIns="91425" tIns="91425" rIns="91425" bIns="91425" anchor="t" anchorCtr="0">
            <a:noAutofit/>
          </a:bodyPr>
          <a:lstStyle>
            <a:lvl1pPr marL="609585" lvl="0" indent="-397923" rtl="0">
              <a:lnSpc>
                <a:spcPct val="100000"/>
              </a:lnSpc>
              <a:spcBef>
                <a:spcPts val="0"/>
              </a:spcBef>
              <a:spcAft>
                <a:spcPts val="0"/>
              </a:spcAft>
              <a:buSzPts val="1100"/>
              <a:buFont typeface="Nunito Light"/>
              <a:buChar char="●"/>
              <a:defRPr sz="1600"/>
            </a:lvl1pPr>
            <a:lvl2pPr marL="1219170" lvl="1" indent="-397923" rtl="0">
              <a:lnSpc>
                <a:spcPct val="115000"/>
              </a:lnSpc>
              <a:spcBef>
                <a:spcPts val="1333"/>
              </a:spcBef>
              <a:spcAft>
                <a:spcPts val="0"/>
              </a:spcAft>
              <a:buSzPts val="1100"/>
              <a:buFont typeface="Nunito Light"/>
              <a:buChar char="○"/>
              <a:defRPr sz="1467">
                <a:solidFill>
                  <a:srgbClr val="434343"/>
                </a:solidFill>
              </a:defRPr>
            </a:lvl2pPr>
            <a:lvl3pPr marL="1828754" lvl="2" indent="-397923" rtl="0">
              <a:lnSpc>
                <a:spcPct val="115000"/>
              </a:lnSpc>
              <a:spcBef>
                <a:spcPts val="2133"/>
              </a:spcBef>
              <a:spcAft>
                <a:spcPts val="0"/>
              </a:spcAft>
              <a:buSzPts val="1100"/>
              <a:buFont typeface="Nunito Light"/>
              <a:buChar char="■"/>
              <a:defRPr sz="1467">
                <a:solidFill>
                  <a:srgbClr val="434343"/>
                </a:solidFill>
              </a:defRPr>
            </a:lvl3pPr>
            <a:lvl4pPr marL="2438339" lvl="3" indent="-397923" rtl="0">
              <a:lnSpc>
                <a:spcPct val="115000"/>
              </a:lnSpc>
              <a:spcBef>
                <a:spcPts val="2133"/>
              </a:spcBef>
              <a:spcAft>
                <a:spcPts val="0"/>
              </a:spcAft>
              <a:buSzPts val="1100"/>
              <a:buFont typeface="Nunito Light"/>
              <a:buChar char="●"/>
              <a:defRPr sz="1467">
                <a:solidFill>
                  <a:srgbClr val="434343"/>
                </a:solidFill>
              </a:defRPr>
            </a:lvl4pPr>
            <a:lvl5pPr marL="3047924" lvl="4" indent="-397923" rtl="0">
              <a:lnSpc>
                <a:spcPct val="115000"/>
              </a:lnSpc>
              <a:spcBef>
                <a:spcPts val="2133"/>
              </a:spcBef>
              <a:spcAft>
                <a:spcPts val="0"/>
              </a:spcAft>
              <a:buClr>
                <a:srgbClr val="434343"/>
              </a:buClr>
              <a:buSzPts val="1100"/>
              <a:buFont typeface="Nunito Light"/>
              <a:buChar char="○"/>
              <a:defRPr sz="1467">
                <a:solidFill>
                  <a:srgbClr val="434343"/>
                </a:solidFill>
              </a:defRPr>
            </a:lvl5pPr>
            <a:lvl6pPr marL="3657509" lvl="5" indent="-397923" rtl="0">
              <a:lnSpc>
                <a:spcPct val="115000"/>
              </a:lnSpc>
              <a:spcBef>
                <a:spcPts val="2133"/>
              </a:spcBef>
              <a:spcAft>
                <a:spcPts val="0"/>
              </a:spcAft>
              <a:buClr>
                <a:srgbClr val="434343"/>
              </a:buClr>
              <a:buSzPts val="1100"/>
              <a:buFont typeface="Nunito Light"/>
              <a:buChar char="■"/>
              <a:defRPr sz="1467">
                <a:solidFill>
                  <a:srgbClr val="434343"/>
                </a:solidFill>
              </a:defRPr>
            </a:lvl6pPr>
            <a:lvl7pPr marL="4267093" lvl="6" indent="-397923" rtl="0">
              <a:lnSpc>
                <a:spcPct val="115000"/>
              </a:lnSpc>
              <a:spcBef>
                <a:spcPts val="2133"/>
              </a:spcBef>
              <a:spcAft>
                <a:spcPts val="0"/>
              </a:spcAft>
              <a:buClr>
                <a:srgbClr val="434343"/>
              </a:buClr>
              <a:buSzPts val="1100"/>
              <a:buFont typeface="Nunito Light"/>
              <a:buChar char="●"/>
              <a:defRPr sz="1467">
                <a:solidFill>
                  <a:srgbClr val="434343"/>
                </a:solidFill>
              </a:defRPr>
            </a:lvl7pPr>
            <a:lvl8pPr marL="4876678" lvl="7" indent="-397923" rtl="0">
              <a:lnSpc>
                <a:spcPct val="115000"/>
              </a:lnSpc>
              <a:spcBef>
                <a:spcPts val="2133"/>
              </a:spcBef>
              <a:spcAft>
                <a:spcPts val="0"/>
              </a:spcAft>
              <a:buClr>
                <a:srgbClr val="434343"/>
              </a:buClr>
              <a:buSzPts val="1100"/>
              <a:buFont typeface="Nunito Light"/>
              <a:buChar char="○"/>
              <a:defRPr sz="1467">
                <a:solidFill>
                  <a:srgbClr val="434343"/>
                </a:solidFill>
              </a:defRPr>
            </a:lvl8pPr>
            <a:lvl9pPr marL="5486263" lvl="8" indent="-397923" rtl="0">
              <a:lnSpc>
                <a:spcPct val="115000"/>
              </a:lnSpc>
              <a:spcBef>
                <a:spcPts val="2133"/>
              </a:spcBef>
              <a:spcAft>
                <a:spcPts val="2133"/>
              </a:spcAft>
              <a:buClr>
                <a:srgbClr val="434343"/>
              </a:buClr>
              <a:buSzPts val="1100"/>
              <a:buFont typeface="Nunito Light"/>
              <a:buChar char="■"/>
              <a:defRPr sz="1467">
                <a:solidFill>
                  <a:srgbClr val="434343"/>
                </a:solidFill>
              </a:defRPr>
            </a:lvl9pPr>
          </a:lstStyle>
          <a:p>
            <a:endParaRPr/>
          </a:p>
        </p:txBody>
      </p:sp>
    </p:spTree>
    <p:extLst>
      <p:ext uri="{BB962C8B-B14F-4D97-AF65-F5344CB8AC3E}">
        <p14:creationId xmlns:p14="http://schemas.microsoft.com/office/powerpoint/2010/main" val="19210235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 name="Google Shape;43;p13"/>
          <p:cNvSpPr txBox="1">
            <a:spLocks noGrp="1"/>
          </p:cNvSpPr>
          <p:nvPr>
            <p:ph type="title" idx="2"/>
          </p:nvPr>
        </p:nvSpPr>
        <p:spPr>
          <a:xfrm>
            <a:off x="1250167" y="3157861"/>
            <a:ext cx="2900400" cy="703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a:endParaRPr/>
          </a:p>
        </p:txBody>
      </p:sp>
      <p:sp>
        <p:nvSpPr>
          <p:cNvPr id="44" name="Google Shape;44;p13"/>
          <p:cNvSpPr txBox="1">
            <a:spLocks noGrp="1"/>
          </p:cNvSpPr>
          <p:nvPr>
            <p:ph type="subTitle" idx="1"/>
          </p:nvPr>
        </p:nvSpPr>
        <p:spPr>
          <a:xfrm>
            <a:off x="1250167" y="3662348"/>
            <a:ext cx="2900400" cy="166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67"/>
            </a:lvl1pPr>
            <a:lvl2pPr lvl="1" algn="ctr" rtl="0">
              <a:lnSpc>
                <a:spcPct val="100000"/>
              </a:lnSpc>
              <a:spcBef>
                <a:spcPts val="0"/>
              </a:spcBef>
              <a:spcAft>
                <a:spcPts val="0"/>
              </a:spcAft>
              <a:buSzPts val="1100"/>
              <a:buNone/>
              <a:defRPr sz="1467"/>
            </a:lvl2pPr>
            <a:lvl3pPr lvl="2" algn="ctr" rtl="0">
              <a:lnSpc>
                <a:spcPct val="100000"/>
              </a:lnSpc>
              <a:spcBef>
                <a:spcPts val="2133"/>
              </a:spcBef>
              <a:spcAft>
                <a:spcPts val="0"/>
              </a:spcAft>
              <a:buSzPts val="1100"/>
              <a:buNone/>
              <a:defRPr sz="1467"/>
            </a:lvl3pPr>
            <a:lvl4pPr lvl="3" algn="ctr" rtl="0">
              <a:lnSpc>
                <a:spcPct val="100000"/>
              </a:lnSpc>
              <a:spcBef>
                <a:spcPts val="2133"/>
              </a:spcBef>
              <a:spcAft>
                <a:spcPts val="0"/>
              </a:spcAft>
              <a:buSzPts val="1100"/>
              <a:buNone/>
              <a:defRPr sz="1467"/>
            </a:lvl4pPr>
            <a:lvl5pPr lvl="4" algn="ctr" rtl="0">
              <a:lnSpc>
                <a:spcPct val="100000"/>
              </a:lnSpc>
              <a:spcBef>
                <a:spcPts val="2133"/>
              </a:spcBef>
              <a:spcAft>
                <a:spcPts val="0"/>
              </a:spcAft>
              <a:buSzPts val="1100"/>
              <a:buNone/>
              <a:defRPr sz="1467"/>
            </a:lvl5pPr>
            <a:lvl6pPr lvl="5" algn="ctr" rtl="0">
              <a:lnSpc>
                <a:spcPct val="100000"/>
              </a:lnSpc>
              <a:spcBef>
                <a:spcPts val="2133"/>
              </a:spcBef>
              <a:spcAft>
                <a:spcPts val="0"/>
              </a:spcAft>
              <a:buSzPts val="1100"/>
              <a:buNone/>
              <a:defRPr sz="1467"/>
            </a:lvl6pPr>
            <a:lvl7pPr lvl="6" algn="ctr" rtl="0">
              <a:lnSpc>
                <a:spcPct val="100000"/>
              </a:lnSpc>
              <a:spcBef>
                <a:spcPts val="2133"/>
              </a:spcBef>
              <a:spcAft>
                <a:spcPts val="0"/>
              </a:spcAft>
              <a:buSzPts val="1100"/>
              <a:buNone/>
              <a:defRPr sz="1467"/>
            </a:lvl7pPr>
            <a:lvl8pPr lvl="7" algn="ctr" rtl="0">
              <a:lnSpc>
                <a:spcPct val="100000"/>
              </a:lnSpc>
              <a:spcBef>
                <a:spcPts val="2133"/>
              </a:spcBef>
              <a:spcAft>
                <a:spcPts val="0"/>
              </a:spcAft>
              <a:buSzPts val="1100"/>
              <a:buNone/>
              <a:defRPr sz="1467"/>
            </a:lvl8pPr>
            <a:lvl9pPr lvl="8" algn="ctr" rtl="0">
              <a:lnSpc>
                <a:spcPct val="100000"/>
              </a:lnSpc>
              <a:spcBef>
                <a:spcPts val="2133"/>
              </a:spcBef>
              <a:spcAft>
                <a:spcPts val="2133"/>
              </a:spcAft>
              <a:buSzPts val="1100"/>
              <a:buNone/>
              <a:defRPr sz="1467"/>
            </a:lvl9pPr>
          </a:lstStyle>
          <a:p>
            <a:endParaRPr/>
          </a:p>
        </p:txBody>
      </p:sp>
      <p:sp>
        <p:nvSpPr>
          <p:cNvPr id="45" name="Google Shape;45;p13"/>
          <p:cNvSpPr txBox="1">
            <a:spLocks noGrp="1"/>
          </p:cNvSpPr>
          <p:nvPr>
            <p:ph type="title" idx="3"/>
          </p:nvPr>
        </p:nvSpPr>
        <p:spPr>
          <a:xfrm>
            <a:off x="4645795" y="3157861"/>
            <a:ext cx="2900400" cy="703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a:endParaRPr/>
          </a:p>
        </p:txBody>
      </p:sp>
      <p:sp>
        <p:nvSpPr>
          <p:cNvPr id="46" name="Google Shape;46;p13"/>
          <p:cNvSpPr txBox="1">
            <a:spLocks noGrp="1"/>
          </p:cNvSpPr>
          <p:nvPr>
            <p:ph type="subTitle" idx="4"/>
          </p:nvPr>
        </p:nvSpPr>
        <p:spPr>
          <a:xfrm>
            <a:off x="4645795" y="3662348"/>
            <a:ext cx="2900400" cy="166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67"/>
            </a:lvl1pPr>
            <a:lvl2pPr lvl="1" algn="ctr" rtl="0">
              <a:lnSpc>
                <a:spcPct val="100000"/>
              </a:lnSpc>
              <a:spcBef>
                <a:spcPts val="0"/>
              </a:spcBef>
              <a:spcAft>
                <a:spcPts val="0"/>
              </a:spcAft>
              <a:buSzPts val="1100"/>
              <a:buNone/>
              <a:defRPr sz="1467"/>
            </a:lvl2pPr>
            <a:lvl3pPr lvl="2" algn="ctr" rtl="0">
              <a:lnSpc>
                <a:spcPct val="100000"/>
              </a:lnSpc>
              <a:spcBef>
                <a:spcPts val="2133"/>
              </a:spcBef>
              <a:spcAft>
                <a:spcPts val="0"/>
              </a:spcAft>
              <a:buSzPts val="1100"/>
              <a:buNone/>
              <a:defRPr sz="1467"/>
            </a:lvl3pPr>
            <a:lvl4pPr lvl="3" algn="ctr" rtl="0">
              <a:lnSpc>
                <a:spcPct val="100000"/>
              </a:lnSpc>
              <a:spcBef>
                <a:spcPts val="2133"/>
              </a:spcBef>
              <a:spcAft>
                <a:spcPts val="0"/>
              </a:spcAft>
              <a:buSzPts val="1100"/>
              <a:buNone/>
              <a:defRPr sz="1467"/>
            </a:lvl4pPr>
            <a:lvl5pPr lvl="4" algn="ctr" rtl="0">
              <a:lnSpc>
                <a:spcPct val="100000"/>
              </a:lnSpc>
              <a:spcBef>
                <a:spcPts val="2133"/>
              </a:spcBef>
              <a:spcAft>
                <a:spcPts val="0"/>
              </a:spcAft>
              <a:buSzPts val="1100"/>
              <a:buNone/>
              <a:defRPr sz="1467"/>
            </a:lvl5pPr>
            <a:lvl6pPr lvl="5" algn="ctr" rtl="0">
              <a:lnSpc>
                <a:spcPct val="100000"/>
              </a:lnSpc>
              <a:spcBef>
                <a:spcPts val="2133"/>
              </a:spcBef>
              <a:spcAft>
                <a:spcPts val="0"/>
              </a:spcAft>
              <a:buSzPts val="1100"/>
              <a:buNone/>
              <a:defRPr sz="1467"/>
            </a:lvl6pPr>
            <a:lvl7pPr lvl="6" algn="ctr" rtl="0">
              <a:lnSpc>
                <a:spcPct val="100000"/>
              </a:lnSpc>
              <a:spcBef>
                <a:spcPts val="2133"/>
              </a:spcBef>
              <a:spcAft>
                <a:spcPts val="0"/>
              </a:spcAft>
              <a:buSzPts val="1100"/>
              <a:buNone/>
              <a:defRPr sz="1467"/>
            </a:lvl7pPr>
            <a:lvl8pPr lvl="7" algn="ctr" rtl="0">
              <a:lnSpc>
                <a:spcPct val="100000"/>
              </a:lnSpc>
              <a:spcBef>
                <a:spcPts val="2133"/>
              </a:spcBef>
              <a:spcAft>
                <a:spcPts val="0"/>
              </a:spcAft>
              <a:buSzPts val="1100"/>
              <a:buNone/>
              <a:defRPr sz="1467"/>
            </a:lvl8pPr>
            <a:lvl9pPr lvl="8" algn="ctr" rtl="0">
              <a:lnSpc>
                <a:spcPct val="100000"/>
              </a:lnSpc>
              <a:spcBef>
                <a:spcPts val="2133"/>
              </a:spcBef>
              <a:spcAft>
                <a:spcPts val="2133"/>
              </a:spcAft>
              <a:buSzPts val="1100"/>
              <a:buNone/>
              <a:defRPr sz="1467"/>
            </a:lvl9pPr>
          </a:lstStyle>
          <a:p>
            <a:endParaRPr/>
          </a:p>
        </p:txBody>
      </p:sp>
      <p:sp>
        <p:nvSpPr>
          <p:cNvPr id="47" name="Google Shape;47;p13"/>
          <p:cNvSpPr txBox="1">
            <a:spLocks noGrp="1"/>
          </p:cNvSpPr>
          <p:nvPr>
            <p:ph type="title" idx="5"/>
          </p:nvPr>
        </p:nvSpPr>
        <p:spPr>
          <a:xfrm>
            <a:off x="8041431" y="3157861"/>
            <a:ext cx="2900400" cy="703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a:endParaRPr/>
          </a:p>
        </p:txBody>
      </p:sp>
      <p:sp>
        <p:nvSpPr>
          <p:cNvPr id="48" name="Google Shape;48;p13"/>
          <p:cNvSpPr txBox="1">
            <a:spLocks noGrp="1"/>
          </p:cNvSpPr>
          <p:nvPr>
            <p:ph type="subTitle" idx="6"/>
          </p:nvPr>
        </p:nvSpPr>
        <p:spPr>
          <a:xfrm>
            <a:off x="8041431" y="3662348"/>
            <a:ext cx="2900400" cy="166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67"/>
            </a:lvl1pPr>
            <a:lvl2pPr lvl="1" algn="ctr" rtl="0">
              <a:lnSpc>
                <a:spcPct val="100000"/>
              </a:lnSpc>
              <a:spcBef>
                <a:spcPts val="0"/>
              </a:spcBef>
              <a:spcAft>
                <a:spcPts val="0"/>
              </a:spcAft>
              <a:buSzPts val="1100"/>
              <a:buNone/>
              <a:defRPr sz="1467"/>
            </a:lvl2pPr>
            <a:lvl3pPr lvl="2" algn="ctr" rtl="0">
              <a:lnSpc>
                <a:spcPct val="100000"/>
              </a:lnSpc>
              <a:spcBef>
                <a:spcPts val="2133"/>
              </a:spcBef>
              <a:spcAft>
                <a:spcPts val="0"/>
              </a:spcAft>
              <a:buSzPts val="1100"/>
              <a:buNone/>
              <a:defRPr sz="1467"/>
            </a:lvl3pPr>
            <a:lvl4pPr lvl="3" algn="ctr" rtl="0">
              <a:lnSpc>
                <a:spcPct val="100000"/>
              </a:lnSpc>
              <a:spcBef>
                <a:spcPts val="2133"/>
              </a:spcBef>
              <a:spcAft>
                <a:spcPts val="0"/>
              </a:spcAft>
              <a:buSzPts val="1100"/>
              <a:buNone/>
              <a:defRPr sz="1467"/>
            </a:lvl4pPr>
            <a:lvl5pPr lvl="4" algn="ctr" rtl="0">
              <a:lnSpc>
                <a:spcPct val="100000"/>
              </a:lnSpc>
              <a:spcBef>
                <a:spcPts val="2133"/>
              </a:spcBef>
              <a:spcAft>
                <a:spcPts val="0"/>
              </a:spcAft>
              <a:buSzPts val="1100"/>
              <a:buNone/>
              <a:defRPr sz="1467"/>
            </a:lvl5pPr>
            <a:lvl6pPr lvl="5" algn="ctr" rtl="0">
              <a:lnSpc>
                <a:spcPct val="100000"/>
              </a:lnSpc>
              <a:spcBef>
                <a:spcPts val="2133"/>
              </a:spcBef>
              <a:spcAft>
                <a:spcPts val="0"/>
              </a:spcAft>
              <a:buSzPts val="1100"/>
              <a:buNone/>
              <a:defRPr sz="1467"/>
            </a:lvl6pPr>
            <a:lvl7pPr lvl="6" algn="ctr" rtl="0">
              <a:lnSpc>
                <a:spcPct val="100000"/>
              </a:lnSpc>
              <a:spcBef>
                <a:spcPts val="2133"/>
              </a:spcBef>
              <a:spcAft>
                <a:spcPts val="0"/>
              </a:spcAft>
              <a:buSzPts val="1100"/>
              <a:buNone/>
              <a:defRPr sz="1467"/>
            </a:lvl7pPr>
            <a:lvl8pPr lvl="7" algn="ctr" rtl="0">
              <a:lnSpc>
                <a:spcPct val="100000"/>
              </a:lnSpc>
              <a:spcBef>
                <a:spcPts val="2133"/>
              </a:spcBef>
              <a:spcAft>
                <a:spcPts val="0"/>
              </a:spcAft>
              <a:buSzPts val="1100"/>
              <a:buNone/>
              <a:defRPr sz="1467"/>
            </a:lvl8pPr>
            <a:lvl9pPr lvl="8" algn="ctr" rtl="0">
              <a:lnSpc>
                <a:spcPct val="100000"/>
              </a:lnSpc>
              <a:spcBef>
                <a:spcPts val="2133"/>
              </a:spcBef>
              <a:spcAft>
                <a:spcPts val="2133"/>
              </a:spcAft>
              <a:buSzPts val="1100"/>
              <a:buNone/>
              <a:defRPr sz="1467"/>
            </a:lvl9pPr>
          </a:lstStyle>
          <a:p>
            <a:endParaRPr/>
          </a:p>
        </p:txBody>
      </p:sp>
      <p:sp>
        <p:nvSpPr>
          <p:cNvPr id="49" name="Google Shape;49;p13"/>
          <p:cNvSpPr txBox="1">
            <a:spLocks noGrp="1"/>
          </p:cNvSpPr>
          <p:nvPr>
            <p:ph type="title" idx="7" hasCustomPrompt="1"/>
          </p:nvPr>
        </p:nvSpPr>
        <p:spPr>
          <a:xfrm>
            <a:off x="2210567" y="2366361"/>
            <a:ext cx="979600" cy="59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b="1">
                <a:latin typeface="Roboto"/>
                <a:ea typeface="Roboto"/>
                <a:cs typeface="Roboto"/>
                <a:sym typeface="Roboto"/>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0" name="Google Shape;50;p13"/>
          <p:cNvSpPr txBox="1">
            <a:spLocks noGrp="1"/>
          </p:cNvSpPr>
          <p:nvPr>
            <p:ph type="title" idx="8" hasCustomPrompt="1"/>
          </p:nvPr>
        </p:nvSpPr>
        <p:spPr>
          <a:xfrm>
            <a:off x="5606195" y="2366361"/>
            <a:ext cx="979600" cy="59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b="1">
                <a:latin typeface="Roboto"/>
                <a:ea typeface="Roboto"/>
                <a:cs typeface="Roboto"/>
                <a:sym typeface="Roboto"/>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1" name="Google Shape;51;p13"/>
          <p:cNvSpPr txBox="1">
            <a:spLocks noGrp="1"/>
          </p:cNvSpPr>
          <p:nvPr>
            <p:ph type="title" idx="9" hasCustomPrompt="1"/>
          </p:nvPr>
        </p:nvSpPr>
        <p:spPr>
          <a:xfrm>
            <a:off x="9001831" y="2366361"/>
            <a:ext cx="979600" cy="59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b="1">
                <a:latin typeface="Roboto"/>
                <a:ea typeface="Roboto"/>
                <a:cs typeface="Roboto"/>
                <a:sym typeface="Roboto"/>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Tree>
    <p:extLst>
      <p:ext uri="{BB962C8B-B14F-4D97-AF65-F5344CB8AC3E}">
        <p14:creationId xmlns:p14="http://schemas.microsoft.com/office/powerpoint/2010/main" val="17383429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940633" y="4100133"/>
            <a:ext cx="8215600" cy="1122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6667"/>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3" name="Google Shape;13;p3"/>
          <p:cNvSpPr txBox="1">
            <a:spLocks noGrp="1"/>
          </p:cNvSpPr>
          <p:nvPr>
            <p:ph type="title" idx="2" hasCustomPrompt="1"/>
          </p:nvPr>
        </p:nvSpPr>
        <p:spPr>
          <a:xfrm>
            <a:off x="974585" y="2048032"/>
            <a:ext cx="1951200" cy="1122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b="1">
                <a:latin typeface="Roboto"/>
                <a:ea typeface="Roboto"/>
                <a:cs typeface="Roboto"/>
                <a:sym typeface="Roboto"/>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14" name="Google Shape;14;p3"/>
          <p:cNvSpPr txBox="1">
            <a:spLocks noGrp="1"/>
          </p:cNvSpPr>
          <p:nvPr>
            <p:ph type="subTitle" idx="1"/>
          </p:nvPr>
        </p:nvSpPr>
        <p:spPr>
          <a:xfrm>
            <a:off x="940800" y="5140733"/>
            <a:ext cx="8215600" cy="50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867"/>
            </a:lvl1pPr>
            <a:lvl2pPr lvl="1" algn="ctr" rtl="0">
              <a:lnSpc>
                <a:spcPct val="100000"/>
              </a:lnSpc>
              <a:spcBef>
                <a:spcPts val="0"/>
              </a:spcBef>
              <a:spcAft>
                <a:spcPts val="0"/>
              </a:spcAft>
              <a:buSzPts val="1100"/>
              <a:buNone/>
              <a:defRPr/>
            </a:lvl2pPr>
            <a:lvl3pPr lvl="2" algn="ctr" rtl="0">
              <a:lnSpc>
                <a:spcPct val="100000"/>
              </a:lnSpc>
              <a:spcBef>
                <a:spcPts val="2133"/>
              </a:spcBef>
              <a:spcAft>
                <a:spcPts val="0"/>
              </a:spcAft>
              <a:buSzPts val="1100"/>
              <a:buNone/>
              <a:defRPr/>
            </a:lvl3pPr>
            <a:lvl4pPr lvl="3" algn="ctr" rtl="0">
              <a:lnSpc>
                <a:spcPct val="100000"/>
              </a:lnSpc>
              <a:spcBef>
                <a:spcPts val="2133"/>
              </a:spcBef>
              <a:spcAft>
                <a:spcPts val="0"/>
              </a:spcAft>
              <a:buSzPts val="1100"/>
              <a:buNone/>
              <a:defRPr/>
            </a:lvl4pPr>
            <a:lvl5pPr lvl="4" algn="ctr" rtl="0">
              <a:lnSpc>
                <a:spcPct val="100000"/>
              </a:lnSpc>
              <a:spcBef>
                <a:spcPts val="2133"/>
              </a:spcBef>
              <a:spcAft>
                <a:spcPts val="0"/>
              </a:spcAft>
              <a:buSzPts val="1100"/>
              <a:buNone/>
              <a:defRPr/>
            </a:lvl5pPr>
            <a:lvl6pPr lvl="5" algn="ctr" rtl="0">
              <a:lnSpc>
                <a:spcPct val="100000"/>
              </a:lnSpc>
              <a:spcBef>
                <a:spcPts val="2133"/>
              </a:spcBef>
              <a:spcAft>
                <a:spcPts val="0"/>
              </a:spcAft>
              <a:buSzPts val="1100"/>
              <a:buNone/>
              <a:defRPr/>
            </a:lvl6pPr>
            <a:lvl7pPr lvl="6" algn="ctr" rtl="0">
              <a:lnSpc>
                <a:spcPct val="100000"/>
              </a:lnSpc>
              <a:spcBef>
                <a:spcPts val="2133"/>
              </a:spcBef>
              <a:spcAft>
                <a:spcPts val="0"/>
              </a:spcAft>
              <a:buSzPts val="1100"/>
              <a:buNone/>
              <a:defRPr/>
            </a:lvl7pPr>
            <a:lvl8pPr lvl="7" algn="ctr" rtl="0">
              <a:lnSpc>
                <a:spcPct val="100000"/>
              </a:lnSpc>
              <a:spcBef>
                <a:spcPts val="2133"/>
              </a:spcBef>
              <a:spcAft>
                <a:spcPts val="0"/>
              </a:spcAft>
              <a:buSzPts val="1100"/>
              <a:buNone/>
              <a:defRPr/>
            </a:lvl8pPr>
            <a:lvl9pPr lvl="8" algn="ctr" rtl="0">
              <a:lnSpc>
                <a:spcPct val="100000"/>
              </a:lnSpc>
              <a:spcBef>
                <a:spcPts val="2133"/>
              </a:spcBef>
              <a:spcAft>
                <a:spcPts val="2133"/>
              </a:spcAft>
              <a:buSzPts val="1100"/>
              <a:buNone/>
              <a:defRPr/>
            </a:lvl9pPr>
          </a:lstStyle>
          <a:p>
            <a:endParaRPr/>
          </a:p>
        </p:txBody>
      </p:sp>
    </p:spTree>
    <p:extLst>
      <p:ext uri="{BB962C8B-B14F-4D97-AF65-F5344CB8AC3E}">
        <p14:creationId xmlns:p14="http://schemas.microsoft.com/office/powerpoint/2010/main" val="1910745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6"/>
        <p:cNvGrpSpPr/>
        <p:nvPr/>
      </p:nvGrpSpPr>
      <p:grpSpPr>
        <a:xfrm>
          <a:off x="0" y="0"/>
          <a:ext cx="0" cy="0"/>
          <a:chOff x="0" y="0"/>
          <a:chExt cx="0" cy="0"/>
        </a:xfrm>
      </p:grpSpPr>
      <p:sp>
        <p:nvSpPr>
          <p:cNvPr id="27" name="Google Shape;27;p7"/>
          <p:cNvSpPr>
            <a:spLocks noGrp="1"/>
          </p:cNvSpPr>
          <p:nvPr>
            <p:ph type="pic" idx="2"/>
          </p:nvPr>
        </p:nvSpPr>
        <p:spPr>
          <a:xfrm>
            <a:off x="6778633" y="716767"/>
            <a:ext cx="4026800" cy="5419200"/>
          </a:xfrm>
          <a:prstGeom prst="rect">
            <a:avLst/>
          </a:prstGeom>
          <a:noFill/>
          <a:ln>
            <a:noFill/>
          </a:ln>
        </p:spPr>
      </p:sp>
      <p:sp>
        <p:nvSpPr>
          <p:cNvPr id="28" name="Google Shape;28;p7"/>
          <p:cNvSpPr txBox="1">
            <a:spLocks noGrp="1"/>
          </p:cNvSpPr>
          <p:nvPr>
            <p:ph type="title"/>
          </p:nvPr>
        </p:nvSpPr>
        <p:spPr>
          <a:xfrm>
            <a:off x="960000" y="593367"/>
            <a:ext cx="5136000" cy="940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 name="Google Shape;29;p7"/>
          <p:cNvSpPr txBox="1">
            <a:spLocks noGrp="1"/>
          </p:cNvSpPr>
          <p:nvPr>
            <p:ph type="subTitle" idx="1"/>
          </p:nvPr>
        </p:nvSpPr>
        <p:spPr>
          <a:xfrm>
            <a:off x="960000" y="1533367"/>
            <a:ext cx="5136000" cy="46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467"/>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2133"/>
              </a:spcBef>
              <a:spcAft>
                <a:spcPts val="0"/>
              </a:spcAft>
              <a:buClr>
                <a:srgbClr val="E76A28"/>
              </a:buClr>
              <a:buSzPts val="1500"/>
              <a:buFont typeface="Nunito Light"/>
              <a:buChar char="■"/>
              <a:defRPr/>
            </a:lvl3pPr>
            <a:lvl4pPr lvl="3" algn="ctr" rtl="0">
              <a:lnSpc>
                <a:spcPct val="100000"/>
              </a:lnSpc>
              <a:spcBef>
                <a:spcPts val="2133"/>
              </a:spcBef>
              <a:spcAft>
                <a:spcPts val="0"/>
              </a:spcAft>
              <a:buClr>
                <a:srgbClr val="E76A28"/>
              </a:buClr>
              <a:buSzPts val="1500"/>
              <a:buFont typeface="Nunito Light"/>
              <a:buChar char="●"/>
              <a:defRPr/>
            </a:lvl4pPr>
            <a:lvl5pPr lvl="4" algn="ctr" rtl="0">
              <a:lnSpc>
                <a:spcPct val="100000"/>
              </a:lnSpc>
              <a:spcBef>
                <a:spcPts val="2133"/>
              </a:spcBef>
              <a:spcAft>
                <a:spcPts val="0"/>
              </a:spcAft>
              <a:buClr>
                <a:srgbClr val="E76A28"/>
              </a:buClr>
              <a:buSzPts val="1100"/>
              <a:buFont typeface="Nunito Light"/>
              <a:buChar char="○"/>
              <a:defRPr/>
            </a:lvl5pPr>
            <a:lvl6pPr lvl="5" algn="ctr" rtl="0">
              <a:lnSpc>
                <a:spcPct val="100000"/>
              </a:lnSpc>
              <a:spcBef>
                <a:spcPts val="2133"/>
              </a:spcBef>
              <a:spcAft>
                <a:spcPts val="0"/>
              </a:spcAft>
              <a:buClr>
                <a:srgbClr val="999999"/>
              </a:buClr>
              <a:buSzPts val="1100"/>
              <a:buFont typeface="Nunito Light"/>
              <a:buChar char="■"/>
              <a:defRPr/>
            </a:lvl6pPr>
            <a:lvl7pPr lvl="6" algn="ctr" rtl="0">
              <a:lnSpc>
                <a:spcPct val="100000"/>
              </a:lnSpc>
              <a:spcBef>
                <a:spcPts val="2133"/>
              </a:spcBef>
              <a:spcAft>
                <a:spcPts val="0"/>
              </a:spcAft>
              <a:buClr>
                <a:srgbClr val="999999"/>
              </a:buClr>
              <a:buSzPts val="1300"/>
              <a:buFont typeface="Nunito Light"/>
              <a:buChar char="●"/>
              <a:defRPr/>
            </a:lvl7pPr>
            <a:lvl8pPr lvl="7" algn="ctr" rtl="0">
              <a:lnSpc>
                <a:spcPct val="100000"/>
              </a:lnSpc>
              <a:spcBef>
                <a:spcPts val="2133"/>
              </a:spcBef>
              <a:spcAft>
                <a:spcPts val="0"/>
              </a:spcAft>
              <a:buClr>
                <a:srgbClr val="999999"/>
              </a:buClr>
              <a:buSzPts val="1300"/>
              <a:buFont typeface="Nunito Light"/>
              <a:buChar char="○"/>
              <a:defRPr/>
            </a:lvl8pPr>
            <a:lvl9pPr lvl="8" algn="ctr" rtl="0">
              <a:lnSpc>
                <a:spcPct val="100000"/>
              </a:lnSpc>
              <a:spcBef>
                <a:spcPts val="2133"/>
              </a:spcBef>
              <a:spcAft>
                <a:spcPts val="2133"/>
              </a:spcAft>
              <a:buClr>
                <a:srgbClr val="999999"/>
              </a:buClr>
              <a:buSzPts val="1100"/>
              <a:buFont typeface="Nunito Light"/>
              <a:buChar char="■"/>
              <a:defRPr/>
            </a:lvl9pPr>
          </a:lstStyle>
          <a:p>
            <a:endParaRPr/>
          </a:p>
        </p:txBody>
      </p:sp>
    </p:spTree>
    <p:extLst>
      <p:ext uri="{BB962C8B-B14F-4D97-AF65-F5344CB8AC3E}">
        <p14:creationId xmlns:p14="http://schemas.microsoft.com/office/powerpoint/2010/main" val="19180060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6"/>
        <p:cNvGrpSpPr/>
        <p:nvPr/>
      </p:nvGrpSpPr>
      <p:grpSpPr>
        <a:xfrm>
          <a:off x="0" y="0"/>
          <a:ext cx="0" cy="0"/>
          <a:chOff x="0" y="0"/>
          <a:chExt cx="0" cy="0"/>
        </a:xfrm>
      </p:grpSpPr>
      <p:sp>
        <p:nvSpPr>
          <p:cNvPr id="57" name="Google Shape;57;p15"/>
          <p:cNvSpPr txBox="1">
            <a:spLocks noGrp="1"/>
          </p:cNvSpPr>
          <p:nvPr>
            <p:ph type="title"/>
          </p:nvPr>
        </p:nvSpPr>
        <p:spPr>
          <a:xfrm>
            <a:off x="3036000" y="3429000"/>
            <a:ext cx="6120000" cy="70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200"/>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endParaRPr/>
          </a:p>
        </p:txBody>
      </p:sp>
      <p:sp>
        <p:nvSpPr>
          <p:cNvPr id="58" name="Google Shape;58;p15"/>
          <p:cNvSpPr txBox="1">
            <a:spLocks noGrp="1"/>
          </p:cNvSpPr>
          <p:nvPr>
            <p:ph type="subTitle" idx="1"/>
          </p:nvPr>
        </p:nvSpPr>
        <p:spPr>
          <a:xfrm>
            <a:off x="1926033" y="2249717"/>
            <a:ext cx="8340000" cy="1114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2667"/>
            </a:lvl1pPr>
            <a:lvl2pPr lvl="1" algn="ctr" rtl="0">
              <a:lnSpc>
                <a:spcPct val="100000"/>
              </a:lnSpc>
              <a:spcBef>
                <a:spcPts val="0"/>
              </a:spcBef>
              <a:spcAft>
                <a:spcPts val="0"/>
              </a:spcAft>
              <a:buSzPts val="3000"/>
              <a:buNone/>
              <a:defRPr sz="4000"/>
            </a:lvl2pPr>
            <a:lvl3pPr lvl="2" algn="ctr" rtl="0">
              <a:lnSpc>
                <a:spcPct val="100000"/>
              </a:lnSpc>
              <a:spcBef>
                <a:spcPts val="2133"/>
              </a:spcBef>
              <a:spcAft>
                <a:spcPts val="0"/>
              </a:spcAft>
              <a:buSzPts val="3000"/>
              <a:buNone/>
              <a:defRPr sz="4000"/>
            </a:lvl3pPr>
            <a:lvl4pPr lvl="3" algn="ctr" rtl="0">
              <a:lnSpc>
                <a:spcPct val="100000"/>
              </a:lnSpc>
              <a:spcBef>
                <a:spcPts val="2133"/>
              </a:spcBef>
              <a:spcAft>
                <a:spcPts val="0"/>
              </a:spcAft>
              <a:buSzPts val="3000"/>
              <a:buNone/>
              <a:defRPr sz="4000"/>
            </a:lvl4pPr>
            <a:lvl5pPr lvl="4" algn="ctr" rtl="0">
              <a:lnSpc>
                <a:spcPct val="100000"/>
              </a:lnSpc>
              <a:spcBef>
                <a:spcPts val="2133"/>
              </a:spcBef>
              <a:spcAft>
                <a:spcPts val="0"/>
              </a:spcAft>
              <a:buSzPts val="3000"/>
              <a:buNone/>
              <a:defRPr sz="4000"/>
            </a:lvl5pPr>
            <a:lvl6pPr lvl="5" algn="ctr" rtl="0">
              <a:lnSpc>
                <a:spcPct val="100000"/>
              </a:lnSpc>
              <a:spcBef>
                <a:spcPts val="2133"/>
              </a:spcBef>
              <a:spcAft>
                <a:spcPts val="0"/>
              </a:spcAft>
              <a:buSzPts val="3000"/>
              <a:buNone/>
              <a:defRPr sz="4000"/>
            </a:lvl6pPr>
            <a:lvl7pPr lvl="6" algn="ctr" rtl="0">
              <a:lnSpc>
                <a:spcPct val="100000"/>
              </a:lnSpc>
              <a:spcBef>
                <a:spcPts val="2133"/>
              </a:spcBef>
              <a:spcAft>
                <a:spcPts val="0"/>
              </a:spcAft>
              <a:buSzPts val="3000"/>
              <a:buNone/>
              <a:defRPr sz="4000"/>
            </a:lvl7pPr>
            <a:lvl8pPr lvl="7" algn="ctr" rtl="0">
              <a:lnSpc>
                <a:spcPct val="100000"/>
              </a:lnSpc>
              <a:spcBef>
                <a:spcPts val="2133"/>
              </a:spcBef>
              <a:spcAft>
                <a:spcPts val="0"/>
              </a:spcAft>
              <a:buSzPts val="3000"/>
              <a:buNone/>
              <a:defRPr sz="4000"/>
            </a:lvl8pPr>
            <a:lvl9pPr lvl="8" algn="ctr" rtl="0">
              <a:lnSpc>
                <a:spcPct val="100000"/>
              </a:lnSpc>
              <a:spcBef>
                <a:spcPts val="2133"/>
              </a:spcBef>
              <a:spcAft>
                <a:spcPts val="2133"/>
              </a:spcAft>
              <a:buSzPts val="3000"/>
              <a:buNone/>
              <a:defRPr sz="4000"/>
            </a:lvl9pPr>
          </a:lstStyle>
          <a:p>
            <a:endParaRPr/>
          </a:p>
        </p:txBody>
      </p:sp>
    </p:spTree>
    <p:extLst>
      <p:ext uri="{BB962C8B-B14F-4D97-AF65-F5344CB8AC3E}">
        <p14:creationId xmlns:p14="http://schemas.microsoft.com/office/powerpoint/2010/main" val="40190070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60000" y="593367"/>
            <a:ext cx="10272000" cy="92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Google Shape;20;p5"/>
          <p:cNvSpPr txBox="1">
            <a:spLocks noGrp="1"/>
          </p:cNvSpPr>
          <p:nvPr>
            <p:ph type="subTitle" idx="1"/>
          </p:nvPr>
        </p:nvSpPr>
        <p:spPr>
          <a:xfrm>
            <a:off x="6158600" y="3795667"/>
            <a:ext cx="4107200" cy="18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67" b="0"/>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21" name="Google Shape;21;p5"/>
          <p:cNvSpPr txBox="1">
            <a:spLocks noGrp="1"/>
          </p:cNvSpPr>
          <p:nvPr>
            <p:ph type="subTitle" idx="2"/>
          </p:nvPr>
        </p:nvSpPr>
        <p:spPr>
          <a:xfrm>
            <a:off x="1926200" y="3795667"/>
            <a:ext cx="4107200" cy="18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67" b="0"/>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22" name="Google Shape;22;p5"/>
          <p:cNvSpPr txBox="1">
            <a:spLocks noGrp="1"/>
          </p:cNvSpPr>
          <p:nvPr>
            <p:ph type="subTitle" idx="3"/>
          </p:nvPr>
        </p:nvSpPr>
        <p:spPr>
          <a:xfrm>
            <a:off x="6158600" y="3384967"/>
            <a:ext cx="4098000" cy="526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200">
                <a:solidFill>
                  <a:schemeClr val="dk1"/>
                </a:solidFill>
                <a:latin typeface="Playfair Display ExtraBold"/>
                <a:ea typeface="Playfair Display ExtraBold"/>
                <a:cs typeface="Playfair Display ExtraBold"/>
                <a:sym typeface="Playfair Display Extra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endParaRPr/>
          </a:p>
        </p:txBody>
      </p:sp>
      <p:sp>
        <p:nvSpPr>
          <p:cNvPr id="23" name="Google Shape;23;p5"/>
          <p:cNvSpPr txBox="1">
            <a:spLocks noGrp="1"/>
          </p:cNvSpPr>
          <p:nvPr>
            <p:ph type="subTitle" idx="4"/>
          </p:nvPr>
        </p:nvSpPr>
        <p:spPr>
          <a:xfrm>
            <a:off x="1926200" y="3384967"/>
            <a:ext cx="4107200" cy="526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3200">
                <a:solidFill>
                  <a:schemeClr val="dk1"/>
                </a:solidFill>
                <a:latin typeface="Playfair Display ExtraBold"/>
                <a:ea typeface="Playfair Display ExtraBold"/>
                <a:cs typeface="Playfair Display ExtraBold"/>
                <a:sym typeface="Playfair Display Extra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27749838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52"/>
        <p:cNvGrpSpPr/>
        <p:nvPr/>
      </p:nvGrpSpPr>
      <p:grpSpPr>
        <a:xfrm>
          <a:off x="0" y="0"/>
          <a:ext cx="0" cy="0"/>
          <a:chOff x="0" y="0"/>
          <a:chExt cx="0" cy="0"/>
        </a:xfrm>
      </p:grpSpPr>
      <p:sp>
        <p:nvSpPr>
          <p:cNvPr id="53" name="Google Shape;53;p14"/>
          <p:cNvSpPr>
            <a:spLocks noGrp="1"/>
          </p:cNvSpPr>
          <p:nvPr>
            <p:ph type="pic" idx="2"/>
          </p:nvPr>
        </p:nvSpPr>
        <p:spPr>
          <a:xfrm>
            <a:off x="1310667" y="1795567"/>
            <a:ext cx="3673600" cy="4347600"/>
          </a:xfrm>
          <a:prstGeom prst="rect">
            <a:avLst/>
          </a:prstGeom>
          <a:noFill/>
          <a:ln>
            <a:noFill/>
          </a:ln>
        </p:spPr>
      </p:sp>
      <p:sp>
        <p:nvSpPr>
          <p:cNvPr id="54" name="Google Shape;54;p14"/>
          <p:cNvSpPr txBox="1">
            <a:spLocks noGrp="1"/>
          </p:cNvSpPr>
          <p:nvPr>
            <p:ph type="title"/>
          </p:nvPr>
        </p:nvSpPr>
        <p:spPr>
          <a:xfrm>
            <a:off x="960000" y="593367"/>
            <a:ext cx="102812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14"/>
          <p:cNvSpPr txBox="1">
            <a:spLocks noGrp="1"/>
          </p:cNvSpPr>
          <p:nvPr>
            <p:ph type="subTitle" idx="1"/>
          </p:nvPr>
        </p:nvSpPr>
        <p:spPr>
          <a:xfrm>
            <a:off x="5120667" y="1791133"/>
            <a:ext cx="6120400" cy="43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Nunito Light"/>
              <a:buChar char="●"/>
              <a:defRPr sz="1467"/>
            </a:lvl1pPr>
            <a:lvl2pPr lvl="1" algn="ctr" rtl="0">
              <a:lnSpc>
                <a:spcPct val="100000"/>
              </a:lnSpc>
              <a:spcBef>
                <a:spcPts val="1333"/>
              </a:spcBef>
              <a:spcAft>
                <a:spcPts val="0"/>
              </a:spcAft>
              <a:buClr>
                <a:srgbClr val="E76A28"/>
              </a:buClr>
              <a:buSzPts val="1600"/>
              <a:buFont typeface="Nunito Light"/>
              <a:buChar char="○"/>
              <a:defRPr/>
            </a:lvl2pPr>
            <a:lvl3pPr lvl="2" algn="ctr" rtl="0">
              <a:lnSpc>
                <a:spcPct val="100000"/>
              </a:lnSpc>
              <a:spcBef>
                <a:spcPts val="2133"/>
              </a:spcBef>
              <a:spcAft>
                <a:spcPts val="0"/>
              </a:spcAft>
              <a:buClr>
                <a:srgbClr val="E76A28"/>
              </a:buClr>
              <a:buSzPts val="1500"/>
              <a:buFont typeface="Nunito Light"/>
              <a:buChar char="■"/>
              <a:defRPr/>
            </a:lvl3pPr>
            <a:lvl4pPr lvl="3" algn="ctr" rtl="0">
              <a:lnSpc>
                <a:spcPct val="100000"/>
              </a:lnSpc>
              <a:spcBef>
                <a:spcPts val="2133"/>
              </a:spcBef>
              <a:spcAft>
                <a:spcPts val="0"/>
              </a:spcAft>
              <a:buClr>
                <a:srgbClr val="E76A28"/>
              </a:buClr>
              <a:buSzPts val="1500"/>
              <a:buFont typeface="Nunito Light"/>
              <a:buChar char="●"/>
              <a:defRPr/>
            </a:lvl4pPr>
            <a:lvl5pPr lvl="4" algn="ctr" rtl="0">
              <a:lnSpc>
                <a:spcPct val="100000"/>
              </a:lnSpc>
              <a:spcBef>
                <a:spcPts val="2133"/>
              </a:spcBef>
              <a:spcAft>
                <a:spcPts val="0"/>
              </a:spcAft>
              <a:buClr>
                <a:srgbClr val="E76A28"/>
              </a:buClr>
              <a:buSzPts val="1100"/>
              <a:buFont typeface="Nunito Light"/>
              <a:buChar char="○"/>
              <a:defRPr/>
            </a:lvl5pPr>
            <a:lvl6pPr lvl="5" algn="ctr" rtl="0">
              <a:lnSpc>
                <a:spcPct val="100000"/>
              </a:lnSpc>
              <a:spcBef>
                <a:spcPts val="2133"/>
              </a:spcBef>
              <a:spcAft>
                <a:spcPts val="0"/>
              </a:spcAft>
              <a:buClr>
                <a:srgbClr val="999999"/>
              </a:buClr>
              <a:buSzPts val="1100"/>
              <a:buFont typeface="Nunito Light"/>
              <a:buChar char="■"/>
              <a:defRPr/>
            </a:lvl6pPr>
            <a:lvl7pPr lvl="6" algn="ctr" rtl="0">
              <a:lnSpc>
                <a:spcPct val="100000"/>
              </a:lnSpc>
              <a:spcBef>
                <a:spcPts val="2133"/>
              </a:spcBef>
              <a:spcAft>
                <a:spcPts val="0"/>
              </a:spcAft>
              <a:buClr>
                <a:srgbClr val="999999"/>
              </a:buClr>
              <a:buSzPts val="1300"/>
              <a:buFont typeface="Nunito Light"/>
              <a:buChar char="●"/>
              <a:defRPr/>
            </a:lvl7pPr>
            <a:lvl8pPr lvl="7" algn="ctr" rtl="0">
              <a:lnSpc>
                <a:spcPct val="100000"/>
              </a:lnSpc>
              <a:spcBef>
                <a:spcPts val="2133"/>
              </a:spcBef>
              <a:spcAft>
                <a:spcPts val="0"/>
              </a:spcAft>
              <a:buClr>
                <a:srgbClr val="999999"/>
              </a:buClr>
              <a:buSzPts val="1300"/>
              <a:buFont typeface="Nunito Light"/>
              <a:buChar char="○"/>
              <a:defRPr/>
            </a:lvl8pPr>
            <a:lvl9pPr lvl="8" algn="ctr" rtl="0">
              <a:lnSpc>
                <a:spcPct val="100000"/>
              </a:lnSpc>
              <a:spcBef>
                <a:spcPts val="2133"/>
              </a:spcBef>
              <a:spcAft>
                <a:spcPts val="2133"/>
              </a:spcAft>
              <a:buClr>
                <a:srgbClr val="999999"/>
              </a:buClr>
              <a:buSzPts val="1100"/>
              <a:buFont typeface="Nunito Light"/>
              <a:buChar char="■"/>
              <a:defRPr/>
            </a:lvl9pPr>
          </a:lstStyle>
          <a:p>
            <a:endParaRPr/>
          </a:p>
        </p:txBody>
      </p:sp>
    </p:spTree>
    <p:extLst>
      <p:ext uri="{BB962C8B-B14F-4D97-AF65-F5344CB8AC3E}">
        <p14:creationId xmlns:p14="http://schemas.microsoft.com/office/powerpoint/2010/main" val="29482289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960000" y="5352600"/>
            <a:ext cx="10272000" cy="7636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500"/>
              <a:buNone/>
              <a:defRPr sz="4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extLst>
      <p:ext uri="{BB962C8B-B14F-4D97-AF65-F5344CB8AC3E}">
        <p14:creationId xmlns:p14="http://schemas.microsoft.com/office/powerpoint/2010/main" val="4050647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AC5DF43-6E85-FF29-1445-867D2E692A34}"/>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C848E111-FD88-E566-5228-2D6CF42AC70F}"/>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C6D7008-8B00-4F14-AA93-5AA93D493FCC}"/>
              </a:ext>
            </a:extLst>
          </p:cNvPr>
          <p:cNvSpPr>
            <a:spLocks noGrp="1"/>
          </p:cNvSpPr>
          <p:nvPr>
            <p:ph type="dt" sz="half" idx="10"/>
          </p:nvPr>
        </p:nvSpPr>
        <p:spPr/>
        <p:txBody>
          <a:bodyPr/>
          <a:lstStyle/>
          <a:p>
            <a:fld id="{8278B754-92FB-3240-B223-B4DD10AE7152}" type="datetimeFigureOut">
              <a:rPr lang="fr-FR" smtClean="0"/>
              <a:t>03/11/2022</a:t>
            </a:fld>
            <a:endParaRPr lang="fr-FR"/>
          </a:p>
        </p:txBody>
      </p:sp>
      <p:sp>
        <p:nvSpPr>
          <p:cNvPr id="5" name="Espace réservé du pied de page 4">
            <a:extLst>
              <a:ext uri="{FF2B5EF4-FFF2-40B4-BE49-F238E27FC236}">
                <a16:creationId xmlns:a16="http://schemas.microsoft.com/office/drawing/2014/main" id="{5A3415B3-8125-BCED-3A1A-95A039FF0E9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17015A0-9DC0-ACEE-DD81-F4ABD4D3E299}"/>
              </a:ext>
            </a:extLst>
          </p:cNvPr>
          <p:cNvSpPr>
            <a:spLocks noGrp="1"/>
          </p:cNvSpPr>
          <p:nvPr>
            <p:ph type="sldNum" sz="quarter" idx="12"/>
          </p:nvPr>
        </p:nvSpPr>
        <p:spPr/>
        <p:txBody>
          <a:bodyPr/>
          <a:lstStyle/>
          <a:p>
            <a:fld id="{150182D1-A57A-224E-976B-A322BF889920}" type="slidenum">
              <a:rPr lang="fr-FR" smtClean="0"/>
              <a:t>‹N°›</a:t>
            </a:fld>
            <a:endParaRPr lang="fr-FR"/>
          </a:p>
        </p:txBody>
      </p:sp>
    </p:spTree>
    <p:extLst>
      <p:ext uri="{BB962C8B-B14F-4D97-AF65-F5344CB8AC3E}">
        <p14:creationId xmlns:p14="http://schemas.microsoft.com/office/powerpoint/2010/main" val="32766728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4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 name="Google Shape;61;p16"/>
          <p:cNvSpPr txBox="1">
            <a:spLocks noGrp="1"/>
          </p:cNvSpPr>
          <p:nvPr>
            <p:ph type="subTitle" idx="1"/>
          </p:nvPr>
        </p:nvSpPr>
        <p:spPr>
          <a:xfrm>
            <a:off x="6158600" y="2111467"/>
            <a:ext cx="5073600" cy="398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467" b="0"/>
            </a:lvl1pPr>
            <a:lvl2pPr lvl="1" algn="ctr" rtl="0">
              <a:lnSpc>
                <a:spcPct val="100000"/>
              </a:lnSpc>
              <a:spcBef>
                <a:spcPts val="0"/>
              </a:spcBef>
              <a:spcAft>
                <a:spcPts val="0"/>
              </a:spcAft>
              <a:buSzPts val="1100"/>
              <a:buNone/>
              <a:defRPr sz="1467"/>
            </a:lvl2pPr>
            <a:lvl3pPr lvl="2" algn="ctr" rtl="0">
              <a:lnSpc>
                <a:spcPct val="100000"/>
              </a:lnSpc>
              <a:spcBef>
                <a:spcPts val="0"/>
              </a:spcBef>
              <a:spcAft>
                <a:spcPts val="0"/>
              </a:spcAft>
              <a:buSzPts val="1100"/>
              <a:buNone/>
              <a:defRPr sz="1467"/>
            </a:lvl3pPr>
            <a:lvl4pPr lvl="3" algn="ctr" rtl="0">
              <a:lnSpc>
                <a:spcPct val="100000"/>
              </a:lnSpc>
              <a:spcBef>
                <a:spcPts val="0"/>
              </a:spcBef>
              <a:spcAft>
                <a:spcPts val="0"/>
              </a:spcAft>
              <a:buSzPts val="1100"/>
              <a:buNone/>
              <a:defRPr sz="1467"/>
            </a:lvl4pPr>
            <a:lvl5pPr lvl="4" algn="ctr" rtl="0">
              <a:lnSpc>
                <a:spcPct val="100000"/>
              </a:lnSpc>
              <a:spcBef>
                <a:spcPts val="0"/>
              </a:spcBef>
              <a:spcAft>
                <a:spcPts val="0"/>
              </a:spcAft>
              <a:buSzPts val="1100"/>
              <a:buNone/>
              <a:defRPr sz="1467"/>
            </a:lvl5pPr>
            <a:lvl6pPr lvl="5" algn="ctr" rtl="0">
              <a:lnSpc>
                <a:spcPct val="100000"/>
              </a:lnSpc>
              <a:spcBef>
                <a:spcPts val="0"/>
              </a:spcBef>
              <a:spcAft>
                <a:spcPts val="0"/>
              </a:spcAft>
              <a:buSzPts val="1100"/>
              <a:buNone/>
              <a:defRPr sz="1467"/>
            </a:lvl6pPr>
            <a:lvl7pPr lvl="6" algn="ctr" rtl="0">
              <a:lnSpc>
                <a:spcPct val="100000"/>
              </a:lnSpc>
              <a:spcBef>
                <a:spcPts val="0"/>
              </a:spcBef>
              <a:spcAft>
                <a:spcPts val="0"/>
              </a:spcAft>
              <a:buSzPts val="1100"/>
              <a:buNone/>
              <a:defRPr sz="1467"/>
            </a:lvl7pPr>
            <a:lvl8pPr lvl="7" algn="ctr" rtl="0">
              <a:lnSpc>
                <a:spcPct val="100000"/>
              </a:lnSpc>
              <a:spcBef>
                <a:spcPts val="0"/>
              </a:spcBef>
              <a:spcAft>
                <a:spcPts val="0"/>
              </a:spcAft>
              <a:buSzPts val="1100"/>
              <a:buNone/>
              <a:defRPr sz="1467"/>
            </a:lvl8pPr>
            <a:lvl9pPr lvl="8" algn="ctr" rtl="0">
              <a:lnSpc>
                <a:spcPct val="100000"/>
              </a:lnSpc>
              <a:spcBef>
                <a:spcPts val="0"/>
              </a:spcBef>
              <a:spcAft>
                <a:spcPts val="0"/>
              </a:spcAft>
              <a:buSzPts val="1100"/>
              <a:buNone/>
              <a:defRPr sz="1467"/>
            </a:lvl9pPr>
          </a:lstStyle>
          <a:p>
            <a:endParaRPr/>
          </a:p>
        </p:txBody>
      </p:sp>
      <p:sp>
        <p:nvSpPr>
          <p:cNvPr id="62" name="Google Shape;62;p16"/>
          <p:cNvSpPr txBox="1">
            <a:spLocks noGrp="1"/>
          </p:cNvSpPr>
          <p:nvPr>
            <p:ph type="subTitle" idx="2"/>
          </p:nvPr>
        </p:nvSpPr>
        <p:spPr>
          <a:xfrm>
            <a:off x="950967" y="2111467"/>
            <a:ext cx="5082800" cy="398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467" b="0"/>
            </a:lvl1pPr>
            <a:lvl2pPr lvl="1" algn="ctr" rtl="0">
              <a:lnSpc>
                <a:spcPct val="100000"/>
              </a:lnSpc>
              <a:spcBef>
                <a:spcPts val="0"/>
              </a:spcBef>
              <a:spcAft>
                <a:spcPts val="0"/>
              </a:spcAft>
              <a:buSzPts val="1100"/>
              <a:buNone/>
              <a:defRPr sz="1467"/>
            </a:lvl2pPr>
            <a:lvl3pPr lvl="2" algn="ctr" rtl="0">
              <a:lnSpc>
                <a:spcPct val="100000"/>
              </a:lnSpc>
              <a:spcBef>
                <a:spcPts val="0"/>
              </a:spcBef>
              <a:spcAft>
                <a:spcPts val="0"/>
              </a:spcAft>
              <a:buSzPts val="1100"/>
              <a:buNone/>
              <a:defRPr sz="1467"/>
            </a:lvl3pPr>
            <a:lvl4pPr lvl="3" algn="ctr" rtl="0">
              <a:lnSpc>
                <a:spcPct val="100000"/>
              </a:lnSpc>
              <a:spcBef>
                <a:spcPts val="0"/>
              </a:spcBef>
              <a:spcAft>
                <a:spcPts val="0"/>
              </a:spcAft>
              <a:buSzPts val="1100"/>
              <a:buNone/>
              <a:defRPr sz="1467"/>
            </a:lvl4pPr>
            <a:lvl5pPr lvl="4" algn="ctr" rtl="0">
              <a:lnSpc>
                <a:spcPct val="100000"/>
              </a:lnSpc>
              <a:spcBef>
                <a:spcPts val="0"/>
              </a:spcBef>
              <a:spcAft>
                <a:spcPts val="0"/>
              </a:spcAft>
              <a:buSzPts val="1100"/>
              <a:buNone/>
              <a:defRPr sz="1467"/>
            </a:lvl5pPr>
            <a:lvl6pPr lvl="5" algn="ctr" rtl="0">
              <a:lnSpc>
                <a:spcPct val="100000"/>
              </a:lnSpc>
              <a:spcBef>
                <a:spcPts val="0"/>
              </a:spcBef>
              <a:spcAft>
                <a:spcPts val="0"/>
              </a:spcAft>
              <a:buSzPts val="1100"/>
              <a:buNone/>
              <a:defRPr sz="1467"/>
            </a:lvl6pPr>
            <a:lvl7pPr lvl="6" algn="ctr" rtl="0">
              <a:lnSpc>
                <a:spcPct val="100000"/>
              </a:lnSpc>
              <a:spcBef>
                <a:spcPts val="0"/>
              </a:spcBef>
              <a:spcAft>
                <a:spcPts val="0"/>
              </a:spcAft>
              <a:buSzPts val="1100"/>
              <a:buNone/>
              <a:defRPr sz="1467"/>
            </a:lvl7pPr>
            <a:lvl8pPr lvl="7" algn="ctr" rtl="0">
              <a:lnSpc>
                <a:spcPct val="100000"/>
              </a:lnSpc>
              <a:spcBef>
                <a:spcPts val="0"/>
              </a:spcBef>
              <a:spcAft>
                <a:spcPts val="0"/>
              </a:spcAft>
              <a:buSzPts val="1100"/>
              <a:buNone/>
              <a:defRPr sz="1467"/>
            </a:lvl8pPr>
            <a:lvl9pPr lvl="8" algn="ctr" rtl="0">
              <a:lnSpc>
                <a:spcPct val="100000"/>
              </a:lnSpc>
              <a:spcBef>
                <a:spcPts val="0"/>
              </a:spcBef>
              <a:spcAft>
                <a:spcPts val="0"/>
              </a:spcAft>
              <a:buSzPts val="1100"/>
              <a:buNone/>
              <a:defRPr sz="1467"/>
            </a:lvl9pPr>
          </a:lstStyle>
          <a:p>
            <a:endParaRPr/>
          </a:p>
        </p:txBody>
      </p:sp>
    </p:spTree>
    <p:extLst>
      <p:ext uri="{BB962C8B-B14F-4D97-AF65-F5344CB8AC3E}">
        <p14:creationId xmlns:p14="http://schemas.microsoft.com/office/powerpoint/2010/main" val="14694096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3130584" y="720000"/>
            <a:ext cx="5930800" cy="141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11333"/>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5" name="Google Shape;65;p17"/>
          <p:cNvSpPr txBox="1">
            <a:spLocks noGrp="1"/>
          </p:cNvSpPr>
          <p:nvPr>
            <p:ph type="subTitle" idx="1"/>
          </p:nvPr>
        </p:nvSpPr>
        <p:spPr>
          <a:xfrm>
            <a:off x="3130533" y="2228567"/>
            <a:ext cx="5930800" cy="141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2133"/>
              </a:spcBef>
              <a:spcAft>
                <a:spcPts val="0"/>
              </a:spcAft>
              <a:buSzPts val="1100"/>
              <a:buNone/>
              <a:defRPr/>
            </a:lvl3pPr>
            <a:lvl4pPr lvl="3" algn="ctr" rtl="0">
              <a:lnSpc>
                <a:spcPct val="100000"/>
              </a:lnSpc>
              <a:spcBef>
                <a:spcPts val="2133"/>
              </a:spcBef>
              <a:spcAft>
                <a:spcPts val="0"/>
              </a:spcAft>
              <a:buSzPts val="1100"/>
              <a:buNone/>
              <a:defRPr/>
            </a:lvl4pPr>
            <a:lvl5pPr lvl="4" algn="ctr" rtl="0">
              <a:lnSpc>
                <a:spcPct val="100000"/>
              </a:lnSpc>
              <a:spcBef>
                <a:spcPts val="2133"/>
              </a:spcBef>
              <a:spcAft>
                <a:spcPts val="0"/>
              </a:spcAft>
              <a:buSzPts val="1100"/>
              <a:buNone/>
              <a:defRPr/>
            </a:lvl5pPr>
            <a:lvl6pPr lvl="5" algn="ctr" rtl="0">
              <a:lnSpc>
                <a:spcPct val="100000"/>
              </a:lnSpc>
              <a:spcBef>
                <a:spcPts val="2133"/>
              </a:spcBef>
              <a:spcAft>
                <a:spcPts val="0"/>
              </a:spcAft>
              <a:buSzPts val="1100"/>
              <a:buNone/>
              <a:defRPr/>
            </a:lvl6pPr>
            <a:lvl7pPr lvl="6" algn="ctr" rtl="0">
              <a:lnSpc>
                <a:spcPct val="100000"/>
              </a:lnSpc>
              <a:spcBef>
                <a:spcPts val="2133"/>
              </a:spcBef>
              <a:spcAft>
                <a:spcPts val="0"/>
              </a:spcAft>
              <a:buSzPts val="1100"/>
              <a:buNone/>
              <a:defRPr/>
            </a:lvl7pPr>
            <a:lvl8pPr lvl="7" algn="ctr" rtl="0">
              <a:lnSpc>
                <a:spcPct val="100000"/>
              </a:lnSpc>
              <a:spcBef>
                <a:spcPts val="2133"/>
              </a:spcBef>
              <a:spcAft>
                <a:spcPts val="0"/>
              </a:spcAft>
              <a:buSzPts val="1100"/>
              <a:buNone/>
              <a:defRPr/>
            </a:lvl8pPr>
            <a:lvl9pPr lvl="8" algn="ctr" rtl="0">
              <a:lnSpc>
                <a:spcPct val="100000"/>
              </a:lnSpc>
              <a:spcBef>
                <a:spcPts val="2133"/>
              </a:spcBef>
              <a:spcAft>
                <a:spcPts val="2133"/>
              </a:spcAft>
              <a:buSzPts val="1100"/>
              <a:buNone/>
              <a:defRPr/>
            </a:lvl9pPr>
          </a:lstStyle>
          <a:p>
            <a:endParaRPr/>
          </a:p>
        </p:txBody>
      </p:sp>
      <p:sp>
        <p:nvSpPr>
          <p:cNvPr id="66" name="Google Shape;66;p17"/>
          <p:cNvSpPr txBox="1"/>
          <p:nvPr/>
        </p:nvSpPr>
        <p:spPr>
          <a:xfrm>
            <a:off x="2798800" y="4815933"/>
            <a:ext cx="6594400" cy="741600"/>
          </a:xfrm>
          <a:prstGeom prst="rect">
            <a:avLst/>
          </a:prstGeom>
          <a:noFill/>
          <a:ln>
            <a:noFill/>
          </a:ln>
        </p:spPr>
        <p:txBody>
          <a:bodyPr spcFirstLastPara="1" wrap="square" lIns="121900" tIns="121900" rIns="121900" bIns="121900" anchor="t" anchorCtr="0">
            <a:noAutofit/>
          </a:bodyPr>
          <a:lstStyle/>
          <a:p>
            <a:pPr marL="0" lvl="0" indent="0" algn="ctr" rtl="0">
              <a:spcBef>
                <a:spcPts val="400"/>
              </a:spcBef>
              <a:spcAft>
                <a:spcPts val="0"/>
              </a:spcAft>
              <a:buNone/>
            </a:pPr>
            <a:r>
              <a:rPr lang="en" sz="1600">
                <a:solidFill>
                  <a:schemeClr val="dk1"/>
                </a:solidFill>
                <a:latin typeface="Roboto"/>
                <a:ea typeface="Roboto"/>
                <a:cs typeface="Roboto"/>
                <a:sym typeface="Roboto"/>
              </a:rPr>
              <a:t>CREDITS: This presentation template was created by </a:t>
            </a:r>
            <a:r>
              <a:rPr lang="en" sz="1600" b="1">
                <a:solidFill>
                  <a:schemeClr val="hlink"/>
                </a:solidFill>
                <a:uFill>
                  <a:noFill/>
                </a:uFill>
                <a:latin typeface="Roboto"/>
                <a:ea typeface="Roboto"/>
                <a:cs typeface="Roboto"/>
                <a:sym typeface="Roboto"/>
                <a:hlinkClick r:id="rId2"/>
              </a:rPr>
              <a:t>Slidesgo</a:t>
            </a:r>
            <a:r>
              <a:rPr lang="en" sz="1600">
                <a:solidFill>
                  <a:schemeClr val="dk1"/>
                </a:solidFill>
                <a:latin typeface="Roboto"/>
                <a:ea typeface="Roboto"/>
                <a:cs typeface="Roboto"/>
                <a:sym typeface="Roboto"/>
              </a:rPr>
              <a:t>, and includes icons by </a:t>
            </a:r>
            <a:r>
              <a:rPr lang="en" sz="1600" b="1">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600">
                <a:solidFill>
                  <a:schemeClr val="dk1"/>
                </a:solidFill>
                <a:latin typeface="Roboto"/>
                <a:ea typeface="Roboto"/>
                <a:cs typeface="Roboto"/>
                <a:sym typeface="Roboto"/>
              </a:rPr>
              <a:t>, and infographics &amp; images by </a:t>
            </a:r>
            <a:r>
              <a:rPr lang="en" sz="1600" b="1">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600" b="1">
                <a:solidFill>
                  <a:schemeClr val="dk1"/>
                </a:solidFill>
                <a:latin typeface="Roboto"/>
                <a:ea typeface="Roboto"/>
                <a:cs typeface="Roboto"/>
                <a:sym typeface="Roboto"/>
              </a:rPr>
              <a:t> </a:t>
            </a:r>
            <a:endParaRPr sz="1600" b="1">
              <a:solidFill>
                <a:schemeClr val="dk1"/>
              </a:solidFill>
              <a:latin typeface="Roboto"/>
              <a:ea typeface="Roboto"/>
              <a:cs typeface="Roboto"/>
              <a:sym typeface="Roboto"/>
            </a:endParaRPr>
          </a:p>
        </p:txBody>
      </p:sp>
    </p:spTree>
    <p:extLst>
      <p:ext uri="{BB962C8B-B14F-4D97-AF65-F5344CB8AC3E}">
        <p14:creationId xmlns:p14="http://schemas.microsoft.com/office/powerpoint/2010/main" val="24658564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 name="Google Shape;17;p4"/>
          <p:cNvSpPr txBox="1">
            <a:spLocks noGrp="1"/>
          </p:cNvSpPr>
          <p:nvPr>
            <p:ph type="body" idx="1"/>
          </p:nvPr>
        </p:nvSpPr>
        <p:spPr>
          <a:xfrm>
            <a:off x="960000" y="1357059"/>
            <a:ext cx="10272000" cy="4781600"/>
          </a:xfrm>
          <a:prstGeom prst="rect">
            <a:avLst/>
          </a:prstGeom>
        </p:spPr>
        <p:txBody>
          <a:bodyPr spcFirstLastPara="1" wrap="square" lIns="91425" tIns="91425" rIns="91425" bIns="91425" anchor="t" anchorCtr="0">
            <a:noAutofit/>
          </a:bodyPr>
          <a:lstStyle>
            <a:lvl1pPr marL="609585" lvl="0" indent="-397923" rtl="0">
              <a:lnSpc>
                <a:spcPct val="100000"/>
              </a:lnSpc>
              <a:spcBef>
                <a:spcPts val="0"/>
              </a:spcBef>
              <a:spcAft>
                <a:spcPts val="0"/>
              </a:spcAft>
              <a:buSzPts val="1100"/>
              <a:buFont typeface="Nunito Light"/>
              <a:buChar char="●"/>
              <a:defRPr sz="1867"/>
            </a:lvl1pPr>
            <a:lvl2pPr marL="1219170" lvl="1" indent="-397923" rtl="0">
              <a:lnSpc>
                <a:spcPct val="115000"/>
              </a:lnSpc>
              <a:spcBef>
                <a:spcPts val="0"/>
              </a:spcBef>
              <a:spcAft>
                <a:spcPts val="0"/>
              </a:spcAft>
              <a:buSzPts val="1100"/>
              <a:buFont typeface="Nunito Light"/>
              <a:buChar char="○"/>
              <a:defRPr sz="1467">
                <a:solidFill>
                  <a:srgbClr val="434343"/>
                </a:solidFill>
              </a:defRPr>
            </a:lvl2pPr>
            <a:lvl3pPr marL="1828754" lvl="2" indent="-397923" rtl="0">
              <a:lnSpc>
                <a:spcPct val="115000"/>
              </a:lnSpc>
              <a:spcBef>
                <a:spcPts val="2133"/>
              </a:spcBef>
              <a:spcAft>
                <a:spcPts val="0"/>
              </a:spcAft>
              <a:buSzPts val="1100"/>
              <a:buFont typeface="Nunito Light"/>
              <a:buChar char="■"/>
              <a:defRPr sz="1467">
                <a:solidFill>
                  <a:srgbClr val="434343"/>
                </a:solidFill>
              </a:defRPr>
            </a:lvl3pPr>
            <a:lvl4pPr marL="2438339" lvl="3" indent="-397923" rtl="0">
              <a:lnSpc>
                <a:spcPct val="115000"/>
              </a:lnSpc>
              <a:spcBef>
                <a:spcPts val="2133"/>
              </a:spcBef>
              <a:spcAft>
                <a:spcPts val="0"/>
              </a:spcAft>
              <a:buSzPts val="1100"/>
              <a:buFont typeface="Nunito Light"/>
              <a:buChar char="●"/>
              <a:defRPr sz="1467">
                <a:solidFill>
                  <a:srgbClr val="434343"/>
                </a:solidFill>
              </a:defRPr>
            </a:lvl4pPr>
            <a:lvl5pPr marL="3047924" lvl="4" indent="-397923" rtl="0">
              <a:lnSpc>
                <a:spcPct val="115000"/>
              </a:lnSpc>
              <a:spcBef>
                <a:spcPts val="2133"/>
              </a:spcBef>
              <a:spcAft>
                <a:spcPts val="0"/>
              </a:spcAft>
              <a:buClr>
                <a:srgbClr val="434343"/>
              </a:buClr>
              <a:buSzPts val="1100"/>
              <a:buFont typeface="Nunito Light"/>
              <a:buChar char="○"/>
              <a:defRPr sz="1467">
                <a:solidFill>
                  <a:srgbClr val="434343"/>
                </a:solidFill>
              </a:defRPr>
            </a:lvl5pPr>
            <a:lvl6pPr marL="3657509" lvl="5" indent="-397923" rtl="0">
              <a:lnSpc>
                <a:spcPct val="115000"/>
              </a:lnSpc>
              <a:spcBef>
                <a:spcPts val="2133"/>
              </a:spcBef>
              <a:spcAft>
                <a:spcPts val="0"/>
              </a:spcAft>
              <a:buClr>
                <a:srgbClr val="434343"/>
              </a:buClr>
              <a:buSzPts val="1100"/>
              <a:buFont typeface="Nunito Light"/>
              <a:buChar char="■"/>
              <a:defRPr sz="1467">
                <a:solidFill>
                  <a:srgbClr val="434343"/>
                </a:solidFill>
              </a:defRPr>
            </a:lvl6pPr>
            <a:lvl7pPr marL="4267093" lvl="6" indent="-397923" rtl="0">
              <a:lnSpc>
                <a:spcPct val="115000"/>
              </a:lnSpc>
              <a:spcBef>
                <a:spcPts val="2133"/>
              </a:spcBef>
              <a:spcAft>
                <a:spcPts val="0"/>
              </a:spcAft>
              <a:buClr>
                <a:srgbClr val="434343"/>
              </a:buClr>
              <a:buSzPts val="1100"/>
              <a:buFont typeface="Nunito Light"/>
              <a:buChar char="●"/>
              <a:defRPr sz="1467">
                <a:solidFill>
                  <a:srgbClr val="434343"/>
                </a:solidFill>
              </a:defRPr>
            </a:lvl7pPr>
            <a:lvl8pPr marL="4876678" lvl="7" indent="-397923" rtl="0">
              <a:lnSpc>
                <a:spcPct val="115000"/>
              </a:lnSpc>
              <a:spcBef>
                <a:spcPts val="2133"/>
              </a:spcBef>
              <a:spcAft>
                <a:spcPts val="0"/>
              </a:spcAft>
              <a:buClr>
                <a:srgbClr val="434343"/>
              </a:buClr>
              <a:buSzPts val="1100"/>
              <a:buFont typeface="Nunito Light"/>
              <a:buChar char="○"/>
              <a:defRPr sz="1467">
                <a:solidFill>
                  <a:srgbClr val="434343"/>
                </a:solidFill>
              </a:defRPr>
            </a:lvl8pPr>
            <a:lvl9pPr marL="5486263" lvl="8" indent="-397923" rtl="0">
              <a:lnSpc>
                <a:spcPct val="115000"/>
              </a:lnSpc>
              <a:spcBef>
                <a:spcPts val="2133"/>
              </a:spcBef>
              <a:spcAft>
                <a:spcPts val="2133"/>
              </a:spcAft>
              <a:buClr>
                <a:srgbClr val="434343"/>
              </a:buClr>
              <a:buSzPts val="1100"/>
              <a:buFont typeface="Nunito Light"/>
              <a:buChar char="■"/>
              <a:defRPr sz="1467">
                <a:solidFill>
                  <a:srgbClr val="434343"/>
                </a:solidFill>
              </a:defRPr>
            </a:lvl9pPr>
          </a:lstStyle>
          <a:p>
            <a:endParaRPr/>
          </a:p>
        </p:txBody>
      </p:sp>
    </p:spTree>
    <p:extLst>
      <p:ext uri="{BB962C8B-B14F-4D97-AF65-F5344CB8AC3E}">
        <p14:creationId xmlns:p14="http://schemas.microsoft.com/office/powerpoint/2010/main" val="25018274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a:off x="964600" y="681367"/>
            <a:ext cx="10262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extLst>
      <p:ext uri="{BB962C8B-B14F-4D97-AF65-F5344CB8AC3E}">
        <p14:creationId xmlns:p14="http://schemas.microsoft.com/office/powerpoint/2010/main" val="2856249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150E750-86E3-5B17-37B7-AF9E0B24A11A}"/>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3C0D51AC-B62D-CD95-F16E-DAAE5FB300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F0D9E748-7A9E-8987-14E2-6AAF94D49A81}"/>
              </a:ext>
            </a:extLst>
          </p:cNvPr>
          <p:cNvSpPr>
            <a:spLocks noGrp="1"/>
          </p:cNvSpPr>
          <p:nvPr>
            <p:ph type="dt" sz="half" idx="10"/>
          </p:nvPr>
        </p:nvSpPr>
        <p:spPr/>
        <p:txBody>
          <a:bodyPr/>
          <a:lstStyle/>
          <a:p>
            <a:fld id="{8278B754-92FB-3240-B223-B4DD10AE7152}" type="datetimeFigureOut">
              <a:rPr lang="fr-FR" smtClean="0"/>
              <a:t>03/11/2022</a:t>
            </a:fld>
            <a:endParaRPr lang="fr-FR"/>
          </a:p>
        </p:txBody>
      </p:sp>
      <p:sp>
        <p:nvSpPr>
          <p:cNvPr id="5" name="Espace réservé du pied de page 4">
            <a:extLst>
              <a:ext uri="{FF2B5EF4-FFF2-40B4-BE49-F238E27FC236}">
                <a16:creationId xmlns:a16="http://schemas.microsoft.com/office/drawing/2014/main" id="{8D8564DC-05F0-B6AA-D54B-4AED3F7373E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9398DCD-5A9A-AEDC-40BE-E3899D9CE82E}"/>
              </a:ext>
            </a:extLst>
          </p:cNvPr>
          <p:cNvSpPr>
            <a:spLocks noGrp="1"/>
          </p:cNvSpPr>
          <p:nvPr>
            <p:ph type="sldNum" sz="quarter" idx="12"/>
          </p:nvPr>
        </p:nvSpPr>
        <p:spPr/>
        <p:txBody>
          <a:bodyPr/>
          <a:lstStyle/>
          <a:p>
            <a:fld id="{150182D1-A57A-224E-976B-A322BF889920}" type="slidenum">
              <a:rPr lang="fr-FR" smtClean="0"/>
              <a:t>‹N°›</a:t>
            </a:fld>
            <a:endParaRPr lang="fr-FR"/>
          </a:p>
        </p:txBody>
      </p:sp>
    </p:spTree>
    <p:extLst>
      <p:ext uri="{BB962C8B-B14F-4D97-AF65-F5344CB8AC3E}">
        <p14:creationId xmlns:p14="http://schemas.microsoft.com/office/powerpoint/2010/main" val="910812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DB88E80-9168-E70D-C55B-2D97D8F457EA}"/>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E1A12DB-9972-5996-605E-56D65B81A8C5}"/>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8B8BB31B-73D4-ABE7-8B34-C0EF2B45F058}"/>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27DEC987-EE50-1645-1F31-1622634E3009}"/>
              </a:ext>
            </a:extLst>
          </p:cNvPr>
          <p:cNvSpPr>
            <a:spLocks noGrp="1"/>
          </p:cNvSpPr>
          <p:nvPr>
            <p:ph type="dt" sz="half" idx="10"/>
          </p:nvPr>
        </p:nvSpPr>
        <p:spPr/>
        <p:txBody>
          <a:bodyPr/>
          <a:lstStyle/>
          <a:p>
            <a:fld id="{8278B754-92FB-3240-B223-B4DD10AE7152}" type="datetimeFigureOut">
              <a:rPr lang="fr-FR" smtClean="0"/>
              <a:t>03/11/2022</a:t>
            </a:fld>
            <a:endParaRPr lang="fr-FR"/>
          </a:p>
        </p:txBody>
      </p:sp>
      <p:sp>
        <p:nvSpPr>
          <p:cNvPr id="6" name="Espace réservé du pied de page 5">
            <a:extLst>
              <a:ext uri="{FF2B5EF4-FFF2-40B4-BE49-F238E27FC236}">
                <a16:creationId xmlns:a16="http://schemas.microsoft.com/office/drawing/2014/main" id="{88D08BD2-4368-9810-A584-FB3BC29DCE0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91A5B1F-D612-34E3-E79D-92350BFF9D3A}"/>
              </a:ext>
            </a:extLst>
          </p:cNvPr>
          <p:cNvSpPr>
            <a:spLocks noGrp="1"/>
          </p:cNvSpPr>
          <p:nvPr>
            <p:ph type="sldNum" sz="quarter" idx="12"/>
          </p:nvPr>
        </p:nvSpPr>
        <p:spPr/>
        <p:txBody>
          <a:bodyPr/>
          <a:lstStyle/>
          <a:p>
            <a:fld id="{150182D1-A57A-224E-976B-A322BF889920}" type="slidenum">
              <a:rPr lang="fr-FR" smtClean="0"/>
              <a:t>‹N°›</a:t>
            </a:fld>
            <a:endParaRPr lang="fr-FR"/>
          </a:p>
        </p:txBody>
      </p:sp>
    </p:spTree>
    <p:extLst>
      <p:ext uri="{BB962C8B-B14F-4D97-AF65-F5344CB8AC3E}">
        <p14:creationId xmlns:p14="http://schemas.microsoft.com/office/powerpoint/2010/main" val="1996405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3C0B73C-C739-EACC-F358-3BF5877B2839}"/>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7D02B2A1-2769-5298-4A79-B4557B42A3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BAA4D6CF-232F-6D4D-DEA6-2CA064149797}"/>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94DA9A20-7AF4-6EF7-7158-7FF1A3ABB2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BE4DE0AB-78A8-94F5-DCC5-9630F8636694}"/>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70082240-D126-3EF6-8970-7E257F6144AB}"/>
              </a:ext>
            </a:extLst>
          </p:cNvPr>
          <p:cNvSpPr>
            <a:spLocks noGrp="1"/>
          </p:cNvSpPr>
          <p:nvPr>
            <p:ph type="dt" sz="half" idx="10"/>
          </p:nvPr>
        </p:nvSpPr>
        <p:spPr/>
        <p:txBody>
          <a:bodyPr/>
          <a:lstStyle/>
          <a:p>
            <a:fld id="{8278B754-92FB-3240-B223-B4DD10AE7152}" type="datetimeFigureOut">
              <a:rPr lang="fr-FR" smtClean="0"/>
              <a:t>03/11/2022</a:t>
            </a:fld>
            <a:endParaRPr lang="fr-FR"/>
          </a:p>
        </p:txBody>
      </p:sp>
      <p:sp>
        <p:nvSpPr>
          <p:cNvPr id="8" name="Espace réservé du pied de page 7">
            <a:extLst>
              <a:ext uri="{FF2B5EF4-FFF2-40B4-BE49-F238E27FC236}">
                <a16:creationId xmlns:a16="http://schemas.microsoft.com/office/drawing/2014/main" id="{13CC87DC-1587-6468-C6FD-A94E247C8EBA}"/>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F6F064F4-5F37-9638-9AE3-DF43A95F6D47}"/>
              </a:ext>
            </a:extLst>
          </p:cNvPr>
          <p:cNvSpPr>
            <a:spLocks noGrp="1"/>
          </p:cNvSpPr>
          <p:nvPr>
            <p:ph type="sldNum" sz="quarter" idx="12"/>
          </p:nvPr>
        </p:nvSpPr>
        <p:spPr/>
        <p:txBody>
          <a:bodyPr/>
          <a:lstStyle/>
          <a:p>
            <a:fld id="{150182D1-A57A-224E-976B-A322BF889920}" type="slidenum">
              <a:rPr lang="fr-FR" smtClean="0"/>
              <a:t>‹N°›</a:t>
            </a:fld>
            <a:endParaRPr lang="fr-FR"/>
          </a:p>
        </p:txBody>
      </p:sp>
    </p:spTree>
    <p:extLst>
      <p:ext uri="{BB962C8B-B14F-4D97-AF65-F5344CB8AC3E}">
        <p14:creationId xmlns:p14="http://schemas.microsoft.com/office/powerpoint/2010/main" val="4111144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9BABBE9-4532-FAE5-411F-3735B625F3B6}"/>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F493EA88-C178-505A-8A7E-595FB9AD2B6C}"/>
              </a:ext>
            </a:extLst>
          </p:cNvPr>
          <p:cNvSpPr>
            <a:spLocks noGrp="1"/>
          </p:cNvSpPr>
          <p:nvPr>
            <p:ph type="dt" sz="half" idx="10"/>
          </p:nvPr>
        </p:nvSpPr>
        <p:spPr/>
        <p:txBody>
          <a:bodyPr/>
          <a:lstStyle/>
          <a:p>
            <a:fld id="{8278B754-92FB-3240-B223-B4DD10AE7152}" type="datetimeFigureOut">
              <a:rPr lang="fr-FR" smtClean="0"/>
              <a:t>03/11/2022</a:t>
            </a:fld>
            <a:endParaRPr lang="fr-FR"/>
          </a:p>
        </p:txBody>
      </p:sp>
      <p:sp>
        <p:nvSpPr>
          <p:cNvPr id="4" name="Espace réservé du pied de page 3">
            <a:extLst>
              <a:ext uri="{FF2B5EF4-FFF2-40B4-BE49-F238E27FC236}">
                <a16:creationId xmlns:a16="http://schemas.microsoft.com/office/drawing/2014/main" id="{5FF4312F-3013-ABCF-648B-190EEBCC207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385C1F21-4C25-5B94-5980-E40AC38973B5}"/>
              </a:ext>
            </a:extLst>
          </p:cNvPr>
          <p:cNvSpPr>
            <a:spLocks noGrp="1"/>
          </p:cNvSpPr>
          <p:nvPr>
            <p:ph type="sldNum" sz="quarter" idx="12"/>
          </p:nvPr>
        </p:nvSpPr>
        <p:spPr/>
        <p:txBody>
          <a:bodyPr/>
          <a:lstStyle/>
          <a:p>
            <a:fld id="{150182D1-A57A-224E-976B-A322BF889920}" type="slidenum">
              <a:rPr lang="fr-FR" smtClean="0"/>
              <a:t>‹N°›</a:t>
            </a:fld>
            <a:endParaRPr lang="fr-FR"/>
          </a:p>
        </p:txBody>
      </p:sp>
    </p:spTree>
    <p:extLst>
      <p:ext uri="{BB962C8B-B14F-4D97-AF65-F5344CB8AC3E}">
        <p14:creationId xmlns:p14="http://schemas.microsoft.com/office/powerpoint/2010/main" val="3074000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90112855-D2D2-65D2-FED9-807EDDEBD040}"/>
              </a:ext>
            </a:extLst>
          </p:cNvPr>
          <p:cNvSpPr>
            <a:spLocks noGrp="1"/>
          </p:cNvSpPr>
          <p:nvPr>
            <p:ph type="dt" sz="half" idx="10"/>
          </p:nvPr>
        </p:nvSpPr>
        <p:spPr/>
        <p:txBody>
          <a:bodyPr/>
          <a:lstStyle/>
          <a:p>
            <a:fld id="{8278B754-92FB-3240-B223-B4DD10AE7152}" type="datetimeFigureOut">
              <a:rPr lang="fr-FR" smtClean="0"/>
              <a:t>03/11/2022</a:t>
            </a:fld>
            <a:endParaRPr lang="fr-FR"/>
          </a:p>
        </p:txBody>
      </p:sp>
      <p:sp>
        <p:nvSpPr>
          <p:cNvPr id="3" name="Espace réservé du pied de page 2">
            <a:extLst>
              <a:ext uri="{FF2B5EF4-FFF2-40B4-BE49-F238E27FC236}">
                <a16:creationId xmlns:a16="http://schemas.microsoft.com/office/drawing/2014/main" id="{471650F0-79C1-B88B-9497-F3E5C1A27BC8}"/>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33BA106F-B200-522C-C842-C35440D695BF}"/>
              </a:ext>
            </a:extLst>
          </p:cNvPr>
          <p:cNvSpPr>
            <a:spLocks noGrp="1"/>
          </p:cNvSpPr>
          <p:nvPr>
            <p:ph type="sldNum" sz="quarter" idx="12"/>
          </p:nvPr>
        </p:nvSpPr>
        <p:spPr/>
        <p:txBody>
          <a:bodyPr/>
          <a:lstStyle/>
          <a:p>
            <a:fld id="{150182D1-A57A-224E-976B-A322BF889920}" type="slidenum">
              <a:rPr lang="fr-FR" smtClean="0"/>
              <a:t>‹N°›</a:t>
            </a:fld>
            <a:endParaRPr lang="fr-FR"/>
          </a:p>
        </p:txBody>
      </p:sp>
    </p:spTree>
    <p:extLst>
      <p:ext uri="{BB962C8B-B14F-4D97-AF65-F5344CB8AC3E}">
        <p14:creationId xmlns:p14="http://schemas.microsoft.com/office/powerpoint/2010/main" val="369900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A06263-E565-E522-B32A-58B56C7A4F4D}"/>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4962073-DC0C-FE50-CBF3-F304EB43D3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D04822D0-287F-DD55-75C4-F65010B991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947C0456-DBFE-EA93-F82B-5A9C78A7BA79}"/>
              </a:ext>
            </a:extLst>
          </p:cNvPr>
          <p:cNvSpPr>
            <a:spLocks noGrp="1"/>
          </p:cNvSpPr>
          <p:nvPr>
            <p:ph type="dt" sz="half" idx="10"/>
          </p:nvPr>
        </p:nvSpPr>
        <p:spPr/>
        <p:txBody>
          <a:bodyPr/>
          <a:lstStyle/>
          <a:p>
            <a:fld id="{8278B754-92FB-3240-B223-B4DD10AE7152}" type="datetimeFigureOut">
              <a:rPr lang="fr-FR" smtClean="0"/>
              <a:t>03/11/2022</a:t>
            </a:fld>
            <a:endParaRPr lang="fr-FR"/>
          </a:p>
        </p:txBody>
      </p:sp>
      <p:sp>
        <p:nvSpPr>
          <p:cNvPr id="6" name="Espace réservé du pied de page 5">
            <a:extLst>
              <a:ext uri="{FF2B5EF4-FFF2-40B4-BE49-F238E27FC236}">
                <a16:creationId xmlns:a16="http://schemas.microsoft.com/office/drawing/2014/main" id="{90DB9977-4653-BD5E-D0AC-5AD0EB5E753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1E922BE9-8D3C-7B2C-AA86-56FA5A595654}"/>
              </a:ext>
            </a:extLst>
          </p:cNvPr>
          <p:cNvSpPr>
            <a:spLocks noGrp="1"/>
          </p:cNvSpPr>
          <p:nvPr>
            <p:ph type="sldNum" sz="quarter" idx="12"/>
          </p:nvPr>
        </p:nvSpPr>
        <p:spPr/>
        <p:txBody>
          <a:bodyPr/>
          <a:lstStyle/>
          <a:p>
            <a:fld id="{150182D1-A57A-224E-976B-A322BF889920}" type="slidenum">
              <a:rPr lang="fr-FR" smtClean="0"/>
              <a:t>‹N°›</a:t>
            </a:fld>
            <a:endParaRPr lang="fr-FR"/>
          </a:p>
        </p:txBody>
      </p:sp>
    </p:spTree>
    <p:extLst>
      <p:ext uri="{BB962C8B-B14F-4D97-AF65-F5344CB8AC3E}">
        <p14:creationId xmlns:p14="http://schemas.microsoft.com/office/powerpoint/2010/main" val="482715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FD452C0-3A2E-AA01-FCB3-32EC87EB909A}"/>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0C2395DE-2408-F4D1-C8F2-C8CD2C8214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E5907294-79C4-625D-2C89-E4A93B8D2C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2FF9CE00-5776-D5D4-A0BC-3415D6E2E580}"/>
              </a:ext>
            </a:extLst>
          </p:cNvPr>
          <p:cNvSpPr>
            <a:spLocks noGrp="1"/>
          </p:cNvSpPr>
          <p:nvPr>
            <p:ph type="dt" sz="half" idx="10"/>
          </p:nvPr>
        </p:nvSpPr>
        <p:spPr/>
        <p:txBody>
          <a:bodyPr/>
          <a:lstStyle/>
          <a:p>
            <a:fld id="{8278B754-92FB-3240-B223-B4DD10AE7152}" type="datetimeFigureOut">
              <a:rPr lang="fr-FR" smtClean="0"/>
              <a:t>03/11/2022</a:t>
            </a:fld>
            <a:endParaRPr lang="fr-FR"/>
          </a:p>
        </p:txBody>
      </p:sp>
      <p:sp>
        <p:nvSpPr>
          <p:cNvPr id="6" name="Espace réservé du pied de page 5">
            <a:extLst>
              <a:ext uri="{FF2B5EF4-FFF2-40B4-BE49-F238E27FC236}">
                <a16:creationId xmlns:a16="http://schemas.microsoft.com/office/drawing/2014/main" id="{1BA79B21-B42F-FF9B-0D70-13D17243616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1581EB1E-4BDC-3A75-61D9-A9041D1FA5A5}"/>
              </a:ext>
            </a:extLst>
          </p:cNvPr>
          <p:cNvSpPr>
            <a:spLocks noGrp="1"/>
          </p:cNvSpPr>
          <p:nvPr>
            <p:ph type="sldNum" sz="quarter" idx="12"/>
          </p:nvPr>
        </p:nvSpPr>
        <p:spPr/>
        <p:txBody>
          <a:bodyPr/>
          <a:lstStyle/>
          <a:p>
            <a:fld id="{150182D1-A57A-224E-976B-A322BF889920}" type="slidenum">
              <a:rPr lang="fr-FR" smtClean="0"/>
              <a:t>‹N°›</a:t>
            </a:fld>
            <a:endParaRPr lang="fr-FR"/>
          </a:p>
        </p:txBody>
      </p:sp>
    </p:spTree>
    <p:extLst>
      <p:ext uri="{BB962C8B-B14F-4D97-AF65-F5344CB8AC3E}">
        <p14:creationId xmlns:p14="http://schemas.microsoft.com/office/powerpoint/2010/main" val="89505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AF3B1B86-651B-F395-99CA-3F401A033C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40CA10AE-1668-D34E-1A30-B0B960D9D8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82CD9A5-1A55-47B3-048D-DA3EF820B0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78B754-92FB-3240-B223-B4DD10AE7152}" type="datetimeFigureOut">
              <a:rPr lang="fr-FR" smtClean="0"/>
              <a:t>03/11/2022</a:t>
            </a:fld>
            <a:endParaRPr lang="fr-FR"/>
          </a:p>
        </p:txBody>
      </p:sp>
      <p:sp>
        <p:nvSpPr>
          <p:cNvPr id="5" name="Espace réservé du pied de page 4">
            <a:extLst>
              <a:ext uri="{FF2B5EF4-FFF2-40B4-BE49-F238E27FC236}">
                <a16:creationId xmlns:a16="http://schemas.microsoft.com/office/drawing/2014/main" id="{C05A49B4-02EE-3D35-1BCE-5A46CD9A66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EE8A7796-A263-33D2-4FA3-A414F50E38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0182D1-A57A-224E-976B-A322BF889920}" type="slidenum">
              <a:rPr lang="fr-FR" smtClean="0"/>
              <a:t>‹N°›</a:t>
            </a:fld>
            <a:endParaRPr lang="fr-FR"/>
          </a:p>
        </p:txBody>
      </p:sp>
    </p:spTree>
    <p:extLst>
      <p:ext uri="{BB962C8B-B14F-4D97-AF65-F5344CB8AC3E}">
        <p14:creationId xmlns:p14="http://schemas.microsoft.com/office/powerpoint/2010/main" val="8046369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6ZcZFLs-Ka-x6W6a-6llhlh_ODSL6zmdMXnMp8WXjSc/copy"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s://www.freepik.com/free-psd/lifestyle-instagram-post-design-template_20173377.htm/?utm_source=slidesgo_template&amp;utm_medium=referral-link&amp;utm_campaign=sg_resources&amp;utm_content=freepik" TargetMode="External"/><Relationship Id="rId2" Type="http://schemas.openxmlformats.org/officeDocument/2006/relationships/notesSlide" Target="../notesSlides/notesSlide15.xml"/><Relationship Id="rId1" Type="http://schemas.openxmlformats.org/officeDocument/2006/relationships/slideLayout" Target="../slideLayouts/slideLayout22.xml"/><Relationship Id="rId6" Type="http://schemas.openxmlformats.org/officeDocument/2006/relationships/hyperlink" Target="https://www.freepik.com/free-photo/business-woman-banner-concept-with-copy-space_30589160.htm/?utm_source=slidesgo_template&amp;utm_medium=referral-link&amp;utm_campaign=sg_resources&amp;utm_content=freepik" TargetMode="External"/><Relationship Id="rId5" Type="http://schemas.openxmlformats.org/officeDocument/2006/relationships/hyperlink" Target="https://www.freepik.com/free-photo/colleagues-doing-team-work-project_24998360.htm/?utm_source=slidesgo_template&amp;utm_medium=referral-link&amp;utm_campaign=sg_resources&amp;utm_content=freepik" TargetMode="External"/><Relationship Id="rId4" Type="http://schemas.openxmlformats.org/officeDocument/2006/relationships/hyperlink" Target="https://www.freepik.com/free-photo/colleagues-doing-team-work-project_24998382.htm/?utm_source=slidesgo_template&amp;utm_medium=referral-link&amp;utm_campaign=sg_resources&amp;utm_content=freepik"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6.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3.xml"/></Relationships>
</file>

<file path=ppt/slides/_rels/slide1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7.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3.xml"/></Relationships>
</file>

<file path=ppt/slides/_rels/slide18.xml.rels><?xml version="1.0" encoding="UTF-8" standalone="yes"?>
<Relationships xmlns="http://schemas.openxmlformats.org/package/2006/relationships"><Relationship Id="rId3" Type="http://schemas.openxmlformats.org/officeDocument/2006/relationships/hyperlink" Target="https://fonts.google.com/specimen/Playfair+Display" TargetMode="External"/><Relationship Id="rId2" Type="http://schemas.openxmlformats.org/officeDocument/2006/relationships/notesSlide" Target="../notesSlides/notesSlide18.xml"/><Relationship Id="rId1" Type="http://schemas.openxmlformats.org/officeDocument/2006/relationships/slideLayout" Target="../slideLayouts/slideLayout23.xml"/><Relationship Id="rId4" Type="http://schemas.openxmlformats.org/officeDocument/2006/relationships/hyperlink" Target="https://fonts.google.com/specimen/Roboto" TargetMode="External"/></Relationships>
</file>

<file path=ppt/slides/_rels/slide1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7.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6.png"/><Relationship Id="rId4" Type="http://schemas.openxmlformats.org/officeDocument/2006/relationships/image" Target="../media/image4.png"/><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8" Type="http://schemas.openxmlformats.org/officeDocument/2006/relationships/slide" Target="slide20.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18.xml"/><Relationship Id="rId7" Type="http://schemas.openxmlformats.org/officeDocument/2006/relationships/slide" Target="slide26.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5.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12.xml"/><Relationship Id="rId6" Type="http://schemas.openxmlformats.org/officeDocument/2006/relationships/slide" Target="slide13.xml"/><Relationship Id="rId11" Type="http://schemas.openxmlformats.org/officeDocument/2006/relationships/hyperlink" Target="http://bit.ly/30B07Gq" TargetMode="External"/><Relationship Id="rId5" Type="http://schemas.openxmlformats.org/officeDocument/2006/relationships/slide" Target="slide14.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15.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22"/>
          <p:cNvSpPr/>
          <p:nvPr/>
        </p:nvSpPr>
        <p:spPr>
          <a:xfrm>
            <a:off x="3579800" y="719333"/>
            <a:ext cx="5032400" cy="5032400"/>
          </a:xfrm>
          <a:prstGeom prst="ellipse">
            <a:avLst/>
          </a:prstGeom>
          <a:solidFill>
            <a:srgbClr val="E9C9C4"/>
          </a:solidFill>
          <a:ln>
            <a:noFill/>
          </a:ln>
        </p:spPr>
        <p:txBody>
          <a:bodyPr spcFirstLastPara="1" wrap="square" lIns="121900" tIns="121900" rIns="121900" bIns="121900" anchor="ctr" anchorCtr="0">
            <a:noAutofit/>
          </a:bodyPr>
          <a:lstStyle/>
          <a:p>
            <a:endParaRPr sz="2400" dirty="0"/>
          </a:p>
        </p:txBody>
      </p:sp>
      <p:sp>
        <p:nvSpPr>
          <p:cNvPr id="81" name="Google Shape;81;p22"/>
          <p:cNvSpPr txBox="1">
            <a:spLocks noGrp="1"/>
          </p:cNvSpPr>
          <p:nvPr>
            <p:ph type="ctrTitle"/>
          </p:nvPr>
        </p:nvSpPr>
        <p:spPr>
          <a:xfrm>
            <a:off x="1926567" y="2627283"/>
            <a:ext cx="8339600" cy="1269133"/>
          </a:xfrm>
          <a:prstGeom prst="rect">
            <a:avLst/>
          </a:prstGeom>
        </p:spPr>
        <p:txBody>
          <a:bodyPr spcFirstLastPara="1" vert="horz" wrap="square" lIns="121900" tIns="121900" rIns="121900" bIns="121900" rtlCol="0" anchor="b" anchorCtr="0">
            <a:noAutofit/>
          </a:bodyPr>
          <a:lstStyle/>
          <a:p>
            <a:pPr>
              <a:spcBef>
                <a:spcPts val="0"/>
              </a:spcBef>
            </a:pPr>
            <a:r>
              <a:rPr lang="fr-FR" sz="5400" dirty="0">
                <a:latin typeface="Roboto" panose="02000000000000000000" pitchFamily="2" charset="0"/>
                <a:ea typeface="Roboto" panose="02000000000000000000" pitchFamily="2" charset="0"/>
                <a:cs typeface="Ayuthaya" pitchFamily="2" charset="-34"/>
              </a:rPr>
              <a:t>PROJET DEVLAB FRONT</a:t>
            </a:r>
          </a:p>
        </p:txBody>
      </p:sp>
      <p:sp>
        <p:nvSpPr>
          <p:cNvPr id="82" name="Google Shape;82;p22"/>
          <p:cNvSpPr txBox="1">
            <a:spLocks noGrp="1"/>
          </p:cNvSpPr>
          <p:nvPr>
            <p:ph type="subTitle" idx="1"/>
          </p:nvPr>
        </p:nvSpPr>
        <p:spPr>
          <a:xfrm>
            <a:off x="3076900" y="3896417"/>
            <a:ext cx="6038400" cy="634400"/>
          </a:xfrm>
          <a:prstGeom prst="rect">
            <a:avLst/>
          </a:prstGeom>
        </p:spPr>
        <p:txBody>
          <a:bodyPr spcFirstLastPara="1" vert="horz" wrap="square" lIns="121900" tIns="121900" rIns="121900" bIns="121900" rtlCol="0" anchor="t" anchorCtr="0">
            <a:noAutofit/>
          </a:bodyPr>
          <a:lstStyle/>
          <a:p>
            <a:pPr>
              <a:spcBef>
                <a:spcPts val="0"/>
              </a:spcBef>
            </a:pPr>
            <a:r>
              <a:rPr lang="fr-FR" dirty="0">
                <a:latin typeface="Roboto" panose="02000000000000000000" pitchFamily="2" charset="0"/>
                <a:ea typeface="Roboto" panose="02000000000000000000" pitchFamily="2" charset="0"/>
              </a:rPr>
              <a:t>PORFOLIO-EHRSAM LUCIE</a:t>
            </a:r>
          </a:p>
        </p:txBody>
      </p:sp>
      <p:grpSp>
        <p:nvGrpSpPr>
          <p:cNvPr id="83" name="Google Shape;83;p22"/>
          <p:cNvGrpSpPr/>
          <p:nvPr/>
        </p:nvGrpSpPr>
        <p:grpSpPr>
          <a:xfrm>
            <a:off x="9290167" y="526433"/>
            <a:ext cx="3443200" cy="385800"/>
            <a:chOff x="6967625" y="394825"/>
            <a:chExt cx="2582400" cy="289350"/>
          </a:xfrm>
        </p:grpSpPr>
        <p:sp>
          <p:nvSpPr>
            <p:cNvPr id="84" name="Google Shape;84;p22"/>
            <p:cNvSpPr/>
            <p:nvPr/>
          </p:nvSpPr>
          <p:spPr>
            <a:xfrm rot="-5400000">
              <a:off x="6967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85" name="Google Shape;85;p22"/>
            <p:cNvSpPr/>
            <p:nvPr/>
          </p:nvSpPr>
          <p:spPr>
            <a:xfrm rot="-5400000">
              <a:off x="6967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86" name="Google Shape;86;p22"/>
            <p:cNvSpPr/>
            <p:nvPr/>
          </p:nvSpPr>
          <p:spPr>
            <a:xfrm rot="-5400000">
              <a:off x="7158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87" name="Google Shape;87;p22"/>
            <p:cNvSpPr/>
            <p:nvPr/>
          </p:nvSpPr>
          <p:spPr>
            <a:xfrm rot="-5400000">
              <a:off x="7158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88" name="Google Shape;88;p22"/>
            <p:cNvSpPr/>
            <p:nvPr/>
          </p:nvSpPr>
          <p:spPr>
            <a:xfrm rot="-5400000">
              <a:off x="7348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89" name="Google Shape;89;p22"/>
            <p:cNvSpPr/>
            <p:nvPr/>
          </p:nvSpPr>
          <p:spPr>
            <a:xfrm rot="-5400000">
              <a:off x="7348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90" name="Google Shape;90;p22"/>
            <p:cNvSpPr/>
            <p:nvPr/>
          </p:nvSpPr>
          <p:spPr>
            <a:xfrm rot="-5400000">
              <a:off x="7539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91" name="Google Shape;91;p22"/>
            <p:cNvSpPr/>
            <p:nvPr/>
          </p:nvSpPr>
          <p:spPr>
            <a:xfrm rot="-5400000">
              <a:off x="7539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92" name="Google Shape;92;p22"/>
            <p:cNvSpPr/>
            <p:nvPr/>
          </p:nvSpPr>
          <p:spPr>
            <a:xfrm rot="-5400000">
              <a:off x="7729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93" name="Google Shape;93;p22"/>
            <p:cNvSpPr/>
            <p:nvPr/>
          </p:nvSpPr>
          <p:spPr>
            <a:xfrm rot="-5400000">
              <a:off x="7729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94" name="Google Shape;94;p22"/>
            <p:cNvSpPr/>
            <p:nvPr/>
          </p:nvSpPr>
          <p:spPr>
            <a:xfrm rot="-5400000">
              <a:off x="7920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95" name="Google Shape;95;p22"/>
            <p:cNvSpPr/>
            <p:nvPr/>
          </p:nvSpPr>
          <p:spPr>
            <a:xfrm rot="-5400000">
              <a:off x="7920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96" name="Google Shape;96;p22"/>
            <p:cNvSpPr/>
            <p:nvPr/>
          </p:nvSpPr>
          <p:spPr>
            <a:xfrm rot="-5400000">
              <a:off x="8110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97" name="Google Shape;97;p22"/>
            <p:cNvSpPr/>
            <p:nvPr/>
          </p:nvSpPr>
          <p:spPr>
            <a:xfrm rot="-5400000">
              <a:off x="8110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98" name="Google Shape;98;p22"/>
            <p:cNvSpPr/>
            <p:nvPr/>
          </p:nvSpPr>
          <p:spPr>
            <a:xfrm rot="-5400000">
              <a:off x="8301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99" name="Google Shape;99;p22"/>
            <p:cNvSpPr/>
            <p:nvPr/>
          </p:nvSpPr>
          <p:spPr>
            <a:xfrm rot="-5400000">
              <a:off x="8301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00" name="Google Shape;100;p22"/>
            <p:cNvSpPr/>
            <p:nvPr/>
          </p:nvSpPr>
          <p:spPr>
            <a:xfrm rot="-5400000">
              <a:off x="8491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01" name="Google Shape;101;p22"/>
            <p:cNvSpPr/>
            <p:nvPr/>
          </p:nvSpPr>
          <p:spPr>
            <a:xfrm rot="-5400000">
              <a:off x="8491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02" name="Google Shape;102;p22"/>
            <p:cNvSpPr/>
            <p:nvPr/>
          </p:nvSpPr>
          <p:spPr>
            <a:xfrm rot="-5400000">
              <a:off x="8682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03" name="Google Shape;103;p22"/>
            <p:cNvSpPr/>
            <p:nvPr/>
          </p:nvSpPr>
          <p:spPr>
            <a:xfrm rot="-5400000">
              <a:off x="8682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04" name="Google Shape;104;p22"/>
            <p:cNvSpPr/>
            <p:nvPr/>
          </p:nvSpPr>
          <p:spPr>
            <a:xfrm rot="-5400000">
              <a:off x="8872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05" name="Google Shape;105;p22"/>
            <p:cNvSpPr/>
            <p:nvPr/>
          </p:nvSpPr>
          <p:spPr>
            <a:xfrm rot="-5400000">
              <a:off x="8872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06" name="Google Shape;106;p22"/>
            <p:cNvSpPr/>
            <p:nvPr/>
          </p:nvSpPr>
          <p:spPr>
            <a:xfrm rot="-5400000">
              <a:off x="9063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07" name="Google Shape;107;p22"/>
            <p:cNvSpPr/>
            <p:nvPr/>
          </p:nvSpPr>
          <p:spPr>
            <a:xfrm rot="-5400000">
              <a:off x="9063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08" name="Google Shape;108;p22"/>
            <p:cNvSpPr/>
            <p:nvPr/>
          </p:nvSpPr>
          <p:spPr>
            <a:xfrm rot="-5400000">
              <a:off x="9253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09" name="Google Shape;109;p22"/>
            <p:cNvSpPr/>
            <p:nvPr/>
          </p:nvSpPr>
          <p:spPr>
            <a:xfrm rot="-5400000">
              <a:off x="9253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10" name="Google Shape;110;p22"/>
            <p:cNvSpPr/>
            <p:nvPr/>
          </p:nvSpPr>
          <p:spPr>
            <a:xfrm rot="-5400000">
              <a:off x="9444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11" name="Google Shape;111;p22"/>
            <p:cNvSpPr/>
            <p:nvPr/>
          </p:nvSpPr>
          <p:spPr>
            <a:xfrm rot="-5400000">
              <a:off x="9444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cxnSp>
        <p:nvCxnSpPr>
          <p:cNvPr id="112" name="Google Shape;112;p22"/>
          <p:cNvCxnSpPr/>
          <p:nvPr/>
        </p:nvCxnSpPr>
        <p:spPr>
          <a:xfrm>
            <a:off x="940800" y="6490467"/>
            <a:ext cx="10310400" cy="0"/>
          </a:xfrm>
          <a:prstGeom prst="straightConnector1">
            <a:avLst/>
          </a:prstGeom>
          <a:noFill/>
          <a:ln w="9525" cap="flat" cmpd="sng">
            <a:solidFill>
              <a:schemeClr val="dk1"/>
            </a:solidFill>
            <a:prstDash val="solid"/>
            <a:round/>
            <a:headEnd type="oval" w="med" len="med"/>
            <a:tailEnd type="oval" w="med" len="med"/>
          </a:ln>
        </p:spPr>
      </p:cxnSp>
      <p:grpSp>
        <p:nvGrpSpPr>
          <p:cNvPr id="113" name="Google Shape;113;p22"/>
          <p:cNvGrpSpPr/>
          <p:nvPr/>
        </p:nvGrpSpPr>
        <p:grpSpPr>
          <a:xfrm>
            <a:off x="1540767" y="526444"/>
            <a:ext cx="385800" cy="1157200"/>
            <a:chOff x="1006725" y="1731408"/>
            <a:chExt cx="289350" cy="867900"/>
          </a:xfrm>
        </p:grpSpPr>
        <p:sp>
          <p:nvSpPr>
            <p:cNvPr id="114" name="Google Shape;114;p22"/>
            <p:cNvSpPr/>
            <p:nvPr/>
          </p:nvSpPr>
          <p:spPr>
            <a:xfrm>
              <a:off x="1006725" y="1731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15" name="Google Shape;115;p22"/>
            <p:cNvSpPr/>
            <p:nvPr/>
          </p:nvSpPr>
          <p:spPr>
            <a:xfrm>
              <a:off x="1190175" y="1731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16" name="Google Shape;116;p22"/>
            <p:cNvSpPr/>
            <p:nvPr/>
          </p:nvSpPr>
          <p:spPr>
            <a:xfrm>
              <a:off x="1006725" y="1921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17" name="Google Shape;117;p22"/>
            <p:cNvSpPr/>
            <p:nvPr/>
          </p:nvSpPr>
          <p:spPr>
            <a:xfrm>
              <a:off x="1190175" y="1921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18" name="Google Shape;118;p22"/>
            <p:cNvSpPr/>
            <p:nvPr/>
          </p:nvSpPr>
          <p:spPr>
            <a:xfrm>
              <a:off x="1006725" y="2112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19" name="Google Shape;119;p22"/>
            <p:cNvSpPr/>
            <p:nvPr/>
          </p:nvSpPr>
          <p:spPr>
            <a:xfrm>
              <a:off x="1190175" y="2112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20" name="Google Shape;120;p22"/>
            <p:cNvSpPr/>
            <p:nvPr/>
          </p:nvSpPr>
          <p:spPr>
            <a:xfrm>
              <a:off x="1006725" y="2302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21" name="Google Shape;121;p22"/>
            <p:cNvSpPr/>
            <p:nvPr/>
          </p:nvSpPr>
          <p:spPr>
            <a:xfrm>
              <a:off x="1190175" y="2302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22" name="Google Shape;122;p22"/>
            <p:cNvSpPr/>
            <p:nvPr/>
          </p:nvSpPr>
          <p:spPr>
            <a:xfrm>
              <a:off x="1006725" y="2493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123" name="Google Shape;123;p22"/>
            <p:cNvSpPr/>
            <p:nvPr/>
          </p:nvSpPr>
          <p:spPr>
            <a:xfrm>
              <a:off x="1190175" y="2493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31"/>
          <p:cNvSpPr txBox="1">
            <a:spLocks noGrp="1"/>
          </p:cNvSpPr>
          <p:nvPr>
            <p:ph type="title"/>
          </p:nvPr>
        </p:nvSpPr>
        <p:spPr>
          <a:xfrm>
            <a:off x="960000" y="5352600"/>
            <a:ext cx="10272000" cy="763600"/>
          </a:xfrm>
          <a:prstGeom prst="rect">
            <a:avLst/>
          </a:prstGeom>
          <a:solidFill>
            <a:schemeClr val="lt1"/>
          </a:solidFill>
        </p:spPr>
        <p:txBody>
          <a:bodyPr spcFirstLastPara="1" vert="horz" wrap="square" lIns="121900" tIns="121900" rIns="121900" bIns="121900" rtlCol="0" anchor="t" anchorCtr="0">
            <a:noAutofit/>
          </a:bodyPr>
          <a:lstStyle/>
          <a:p>
            <a:r>
              <a:rPr lang="en" dirty="0"/>
              <a:t>A picture is worth a thousand words</a:t>
            </a:r>
            <a:endParaRPr dirty="0"/>
          </a:p>
        </p:txBody>
      </p:sp>
      <p:grpSp>
        <p:nvGrpSpPr>
          <p:cNvPr id="531" name="Google Shape;531;p31"/>
          <p:cNvGrpSpPr/>
          <p:nvPr/>
        </p:nvGrpSpPr>
        <p:grpSpPr>
          <a:xfrm rot="-9572767">
            <a:off x="-1459469" y="-1430923"/>
            <a:ext cx="3815105" cy="3815105"/>
            <a:chOff x="6075786" y="2219333"/>
            <a:chExt cx="3027251" cy="3027251"/>
          </a:xfrm>
        </p:grpSpPr>
        <p:grpSp>
          <p:nvGrpSpPr>
            <p:cNvPr id="532" name="Google Shape;532;p31"/>
            <p:cNvGrpSpPr/>
            <p:nvPr/>
          </p:nvGrpSpPr>
          <p:grpSpPr>
            <a:xfrm rot="-5400000">
              <a:off x="6075786" y="2219333"/>
              <a:ext cx="3027251" cy="3027251"/>
              <a:chOff x="436975" y="792140"/>
              <a:chExt cx="2051400" cy="2051400"/>
            </a:xfrm>
          </p:grpSpPr>
          <p:sp>
            <p:nvSpPr>
              <p:cNvPr id="533" name="Google Shape;533;p31"/>
              <p:cNvSpPr/>
              <p:nvPr/>
            </p:nvSpPr>
            <p:spPr>
              <a:xfrm rot="729440">
                <a:off x="599415" y="954580"/>
                <a:ext cx="1726521" cy="1726521"/>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dirty="0"/>
              </a:p>
            </p:txBody>
          </p:sp>
          <p:sp>
            <p:nvSpPr>
              <p:cNvPr id="534" name="Google Shape;534;p31"/>
              <p:cNvSpPr/>
              <p:nvPr/>
            </p:nvSpPr>
            <p:spPr>
              <a:xfrm rot="732455">
                <a:off x="1580926" y="908445"/>
                <a:ext cx="127687" cy="127687"/>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
          <p:nvSpPr>
            <p:cNvPr id="535" name="Google Shape;535;p31"/>
            <p:cNvSpPr/>
            <p:nvPr/>
          </p:nvSpPr>
          <p:spPr>
            <a:xfrm>
              <a:off x="6532670" y="2676241"/>
              <a:ext cx="2113800" cy="21138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grpSp>
        <p:nvGrpSpPr>
          <p:cNvPr id="536" name="Google Shape;536;p31"/>
          <p:cNvGrpSpPr/>
          <p:nvPr/>
        </p:nvGrpSpPr>
        <p:grpSpPr>
          <a:xfrm>
            <a:off x="11521733" y="719344"/>
            <a:ext cx="385800" cy="1157200"/>
            <a:chOff x="1006725" y="1731408"/>
            <a:chExt cx="289350" cy="867900"/>
          </a:xfrm>
        </p:grpSpPr>
        <p:sp>
          <p:nvSpPr>
            <p:cNvPr id="537" name="Google Shape;537;p31"/>
            <p:cNvSpPr/>
            <p:nvPr/>
          </p:nvSpPr>
          <p:spPr>
            <a:xfrm>
              <a:off x="1006725" y="1731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38" name="Google Shape;538;p31"/>
            <p:cNvSpPr/>
            <p:nvPr/>
          </p:nvSpPr>
          <p:spPr>
            <a:xfrm>
              <a:off x="1190175" y="1731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39" name="Google Shape;539;p31"/>
            <p:cNvSpPr/>
            <p:nvPr/>
          </p:nvSpPr>
          <p:spPr>
            <a:xfrm>
              <a:off x="1006725" y="1921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40" name="Google Shape;540;p31"/>
            <p:cNvSpPr/>
            <p:nvPr/>
          </p:nvSpPr>
          <p:spPr>
            <a:xfrm>
              <a:off x="1190175" y="1921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41" name="Google Shape;541;p31"/>
            <p:cNvSpPr/>
            <p:nvPr/>
          </p:nvSpPr>
          <p:spPr>
            <a:xfrm>
              <a:off x="1006725" y="2112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42" name="Google Shape;542;p31"/>
            <p:cNvSpPr/>
            <p:nvPr/>
          </p:nvSpPr>
          <p:spPr>
            <a:xfrm>
              <a:off x="1190175" y="2112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43" name="Google Shape;543;p31"/>
            <p:cNvSpPr/>
            <p:nvPr/>
          </p:nvSpPr>
          <p:spPr>
            <a:xfrm>
              <a:off x="1006725" y="2302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44" name="Google Shape;544;p31"/>
            <p:cNvSpPr/>
            <p:nvPr/>
          </p:nvSpPr>
          <p:spPr>
            <a:xfrm>
              <a:off x="1190175" y="2302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45" name="Google Shape;545;p31"/>
            <p:cNvSpPr/>
            <p:nvPr/>
          </p:nvSpPr>
          <p:spPr>
            <a:xfrm>
              <a:off x="1006725" y="2493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46" name="Google Shape;546;p31"/>
            <p:cNvSpPr/>
            <p:nvPr/>
          </p:nvSpPr>
          <p:spPr>
            <a:xfrm>
              <a:off x="1190175" y="2493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
        <p:nvSpPr>
          <p:cNvPr id="547" name="Google Shape;547;p31"/>
          <p:cNvSpPr/>
          <p:nvPr/>
        </p:nvSpPr>
        <p:spPr>
          <a:xfrm rot="-9573330">
            <a:off x="11348666" y="5957924"/>
            <a:ext cx="1370741" cy="1370741"/>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32"/>
          <p:cNvSpPr txBox="1">
            <a:spLocks noGrp="1"/>
          </p:cNvSpPr>
          <p:nvPr>
            <p:ph type="title"/>
          </p:nvPr>
        </p:nvSpPr>
        <p:spPr>
          <a:xfrm>
            <a:off x="960000" y="593367"/>
            <a:ext cx="10272000" cy="763600"/>
          </a:xfrm>
          <a:prstGeom prst="rect">
            <a:avLst/>
          </a:prstGeom>
        </p:spPr>
        <p:txBody>
          <a:bodyPr spcFirstLastPara="1" vert="horz" wrap="square" lIns="121900" tIns="121900" rIns="121900" bIns="121900" rtlCol="0" anchor="t" anchorCtr="0">
            <a:noAutofit/>
          </a:bodyPr>
          <a:lstStyle/>
          <a:p>
            <a:r>
              <a:rPr lang="en" sz="4000" dirty="0"/>
              <a:t>Slide with longer text</a:t>
            </a:r>
            <a:endParaRPr sz="4000" dirty="0"/>
          </a:p>
        </p:txBody>
      </p:sp>
      <p:sp>
        <p:nvSpPr>
          <p:cNvPr id="553" name="Google Shape;553;p32"/>
          <p:cNvSpPr txBox="1">
            <a:spLocks noGrp="1"/>
          </p:cNvSpPr>
          <p:nvPr>
            <p:ph type="subTitle" idx="1"/>
          </p:nvPr>
        </p:nvSpPr>
        <p:spPr>
          <a:xfrm>
            <a:off x="6158600" y="2111467"/>
            <a:ext cx="5073600" cy="3988400"/>
          </a:xfrm>
          <a:prstGeom prst="rect">
            <a:avLst/>
          </a:prstGeom>
        </p:spPr>
        <p:txBody>
          <a:bodyPr spcFirstLastPara="1" vert="horz" wrap="square" lIns="121900" tIns="121900" rIns="121900" bIns="121900" rtlCol="0" anchor="t" anchorCtr="0">
            <a:noAutofit/>
          </a:bodyPr>
          <a:lstStyle/>
          <a:p>
            <a:pPr marL="0" indent="0"/>
            <a:r>
              <a:rPr lang="en" dirty="0"/>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dirty="0"/>
          </a:p>
          <a:p>
            <a:pPr marL="0" indent="0"/>
            <a:endParaRPr dirty="0"/>
          </a:p>
        </p:txBody>
      </p:sp>
      <p:sp>
        <p:nvSpPr>
          <p:cNvPr id="554" name="Google Shape;554;p32"/>
          <p:cNvSpPr txBox="1">
            <a:spLocks noGrp="1"/>
          </p:cNvSpPr>
          <p:nvPr>
            <p:ph type="subTitle" idx="2"/>
          </p:nvPr>
        </p:nvSpPr>
        <p:spPr>
          <a:xfrm>
            <a:off x="950967" y="2111467"/>
            <a:ext cx="5082800" cy="3988400"/>
          </a:xfrm>
          <a:prstGeom prst="rect">
            <a:avLst/>
          </a:prstGeom>
        </p:spPr>
        <p:txBody>
          <a:bodyPr spcFirstLastPara="1" vert="horz" wrap="square" lIns="121900" tIns="121900" rIns="121900" bIns="121900" rtlCol="0" anchor="t" anchorCtr="0">
            <a:noAutofit/>
          </a:bodyPr>
          <a:lstStyle/>
          <a:p>
            <a:pPr marL="0" indent="0"/>
            <a:r>
              <a:rPr lang="en" dirty="0"/>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dirty="0"/>
          </a:p>
          <a:p>
            <a:pPr marL="0" indent="0"/>
            <a:endParaRPr dirty="0"/>
          </a:p>
        </p:txBody>
      </p:sp>
      <p:cxnSp>
        <p:nvCxnSpPr>
          <p:cNvPr id="555" name="Google Shape;555;p32"/>
          <p:cNvCxnSpPr/>
          <p:nvPr/>
        </p:nvCxnSpPr>
        <p:spPr>
          <a:xfrm>
            <a:off x="940800" y="6490467"/>
            <a:ext cx="10310400" cy="0"/>
          </a:xfrm>
          <a:prstGeom prst="straightConnector1">
            <a:avLst/>
          </a:prstGeom>
          <a:noFill/>
          <a:ln w="9525" cap="flat" cmpd="sng">
            <a:solidFill>
              <a:schemeClr val="dk1"/>
            </a:solidFill>
            <a:prstDash val="solid"/>
            <a:round/>
            <a:headEnd type="oval" w="med" len="med"/>
            <a:tailEnd type="oval" w="med" len="med"/>
          </a:ln>
        </p:spPr>
      </p:cxnSp>
      <p:grpSp>
        <p:nvGrpSpPr>
          <p:cNvPr id="556" name="Google Shape;556;p32"/>
          <p:cNvGrpSpPr/>
          <p:nvPr/>
        </p:nvGrpSpPr>
        <p:grpSpPr>
          <a:xfrm rot="-5400000">
            <a:off x="8910866" y="-2584785"/>
            <a:ext cx="4696268" cy="4696268"/>
            <a:chOff x="269239" y="624399"/>
            <a:chExt cx="2386800" cy="2386800"/>
          </a:xfrm>
        </p:grpSpPr>
        <p:sp>
          <p:nvSpPr>
            <p:cNvPr id="557" name="Google Shape;557;p32"/>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dirty="0"/>
            </a:p>
          </p:txBody>
        </p:sp>
        <p:sp>
          <p:nvSpPr>
            <p:cNvPr id="558" name="Google Shape;558;p32"/>
            <p:cNvSpPr/>
            <p:nvPr/>
          </p:nvSpPr>
          <p:spPr>
            <a:xfrm rot="-1969931">
              <a:off x="929754" y="1027196"/>
              <a:ext cx="127817" cy="127817"/>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
        <p:nvSpPr>
          <p:cNvPr id="559" name="Google Shape;559;p32"/>
          <p:cNvSpPr/>
          <p:nvPr/>
        </p:nvSpPr>
        <p:spPr>
          <a:xfrm>
            <a:off x="9850093" y="-1645679"/>
            <a:ext cx="2818400" cy="28184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nvGrpSpPr>
          <p:cNvPr id="560" name="Google Shape;560;p32"/>
          <p:cNvGrpSpPr/>
          <p:nvPr/>
        </p:nvGrpSpPr>
        <p:grpSpPr>
          <a:xfrm>
            <a:off x="283167" y="1698044"/>
            <a:ext cx="385800" cy="1157200"/>
            <a:chOff x="1006725" y="1731408"/>
            <a:chExt cx="289350" cy="867900"/>
          </a:xfrm>
        </p:grpSpPr>
        <p:sp>
          <p:nvSpPr>
            <p:cNvPr id="561" name="Google Shape;561;p32"/>
            <p:cNvSpPr/>
            <p:nvPr/>
          </p:nvSpPr>
          <p:spPr>
            <a:xfrm>
              <a:off x="1006725" y="1731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62" name="Google Shape;562;p32"/>
            <p:cNvSpPr/>
            <p:nvPr/>
          </p:nvSpPr>
          <p:spPr>
            <a:xfrm>
              <a:off x="1190175" y="1731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63" name="Google Shape;563;p32"/>
            <p:cNvSpPr/>
            <p:nvPr/>
          </p:nvSpPr>
          <p:spPr>
            <a:xfrm>
              <a:off x="1006725" y="1921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64" name="Google Shape;564;p32"/>
            <p:cNvSpPr/>
            <p:nvPr/>
          </p:nvSpPr>
          <p:spPr>
            <a:xfrm>
              <a:off x="1190175" y="1921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65" name="Google Shape;565;p32"/>
            <p:cNvSpPr/>
            <p:nvPr/>
          </p:nvSpPr>
          <p:spPr>
            <a:xfrm>
              <a:off x="1006725" y="2112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66" name="Google Shape;566;p32"/>
            <p:cNvSpPr/>
            <p:nvPr/>
          </p:nvSpPr>
          <p:spPr>
            <a:xfrm>
              <a:off x="1190175" y="2112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67" name="Google Shape;567;p32"/>
            <p:cNvSpPr/>
            <p:nvPr/>
          </p:nvSpPr>
          <p:spPr>
            <a:xfrm>
              <a:off x="1006725" y="2302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68" name="Google Shape;568;p32"/>
            <p:cNvSpPr/>
            <p:nvPr/>
          </p:nvSpPr>
          <p:spPr>
            <a:xfrm>
              <a:off x="1190175" y="23029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69" name="Google Shape;569;p32"/>
            <p:cNvSpPr/>
            <p:nvPr/>
          </p:nvSpPr>
          <p:spPr>
            <a:xfrm>
              <a:off x="1006725" y="2493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70" name="Google Shape;570;p32"/>
            <p:cNvSpPr/>
            <p:nvPr/>
          </p:nvSpPr>
          <p:spPr>
            <a:xfrm>
              <a:off x="1190175" y="2493408"/>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pic>
        <p:nvPicPr>
          <p:cNvPr id="575" name="Google Shape;575;p33" title="Gráfico">
            <a:hlinkClick r:id="rId3"/>
          </p:cNvPr>
          <p:cNvPicPr preferRelativeResize="0"/>
          <p:nvPr/>
        </p:nvPicPr>
        <p:blipFill>
          <a:blip r:embed="rId4">
            <a:alphaModFix/>
          </a:blip>
          <a:stretch>
            <a:fillRect/>
          </a:stretch>
        </p:blipFill>
        <p:spPr>
          <a:xfrm>
            <a:off x="1433467" y="1671137"/>
            <a:ext cx="6264632" cy="3873596"/>
          </a:xfrm>
          <a:prstGeom prst="rect">
            <a:avLst/>
          </a:prstGeom>
          <a:noFill/>
          <a:ln>
            <a:noFill/>
          </a:ln>
        </p:spPr>
      </p:pic>
      <p:grpSp>
        <p:nvGrpSpPr>
          <p:cNvPr id="576" name="Google Shape;576;p33"/>
          <p:cNvGrpSpPr/>
          <p:nvPr/>
        </p:nvGrpSpPr>
        <p:grpSpPr>
          <a:xfrm rot="5400000">
            <a:off x="8947133" y="3334343"/>
            <a:ext cx="141200" cy="903200"/>
            <a:chOff x="751988" y="3926595"/>
            <a:chExt cx="105900" cy="677400"/>
          </a:xfrm>
        </p:grpSpPr>
        <p:sp>
          <p:nvSpPr>
            <p:cNvPr id="577" name="Google Shape;577;p33"/>
            <p:cNvSpPr/>
            <p:nvPr/>
          </p:nvSpPr>
          <p:spPr>
            <a:xfrm>
              <a:off x="751988" y="3926595"/>
              <a:ext cx="105900" cy="1059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sp>
          <p:nvSpPr>
            <p:cNvPr id="578" name="Google Shape;578;p33"/>
            <p:cNvSpPr/>
            <p:nvPr/>
          </p:nvSpPr>
          <p:spPr>
            <a:xfrm>
              <a:off x="751988" y="4117095"/>
              <a:ext cx="105900" cy="1059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sp>
          <p:nvSpPr>
            <p:cNvPr id="579" name="Google Shape;579;p33"/>
            <p:cNvSpPr/>
            <p:nvPr/>
          </p:nvSpPr>
          <p:spPr>
            <a:xfrm>
              <a:off x="751988" y="4307595"/>
              <a:ext cx="105900" cy="1059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sp>
          <p:nvSpPr>
            <p:cNvPr id="580" name="Google Shape;580;p33"/>
            <p:cNvSpPr/>
            <p:nvPr/>
          </p:nvSpPr>
          <p:spPr>
            <a:xfrm>
              <a:off x="751988" y="4498095"/>
              <a:ext cx="105900" cy="1059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grpSp>
        <p:nvGrpSpPr>
          <p:cNvPr id="581" name="Google Shape;581;p33"/>
          <p:cNvGrpSpPr/>
          <p:nvPr/>
        </p:nvGrpSpPr>
        <p:grpSpPr>
          <a:xfrm rot="5400000">
            <a:off x="8947151" y="1601409"/>
            <a:ext cx="141200" cy="903200"/>
            <a:chOff x="568538" y="3926595"/>
            <a:chExt cx="105900" cy="677400"/>
          </a:xfrm>
        </p:grpSpPr>
        <p:sp>
          <p:nvSpPr>
            <p:cNvPr id="582" name="Google Shape;582;p33"/>
            <p:cNvSpPr/>
            <p:nvPr/>
          </p:nvSpPr>
          <p:spPr>
            <a:xfrm>
              <a:off x="568538" y="392659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83" name="Google Shape;583;p33"/>
            <p:cNvSpPr/>
            <p:nvPr/>
          </p:nvSpPr>
          <p:spPr>
            <a:xfrm>
              <a:off x="568538" y="411709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84" name="Google Shape;584;p33"/>
            <p:cNvSpPr/>
            <p:nvPr/>
          </p:nvSpPr>
          <p:spPr>
            <a:xfrm>
              <a:off x="568538" y="430759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85" name="Google Shape;585;p33"/>
            <p:cNvSpPr/>
            <p:nvPr/>
          </p:nvSpPr>
          <p:spPr>
            <a:xfrm>
              <a:off x="568538" y="449809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
        <p:nvSpPr>
          <p:cNvPr id="586" name="Google Shape;586;p33"/>
          <p:cNvSpPr txBox="1">
            <a:spLocks noGrp="1"/>
          </p:cNvSpPr>
          <p:nvPr>
            <p:ph type="title"/>
          </p:nvPr>
        </p:nvSpPr>
        <p:spPr>
          <a:xfrm>
            <a:off x="960000" y="593367"/>
            <a:ext cx="102720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You can use this graph</a:t>
            </a:r>
            <a:endParaRPr dirty="0"/>
          </a:p>
        </p:txBody>
      </p:sp>
      <p:sp>
        <p:nvSpPr>
          <p:cNvPr id="587" name="Google Shape;587;p33"/>
          <p:cNvSpPr txBox="1"/>
          <p:nvPr/>
        </p:nvSpPr>
        <p:spPr>
          <a:xfrm>
            <a:off x="1926033" y="5544733"/>
            <a:ext cx="5375600" cy="618000"/>
          </a:xfrm>
          <a:prstGeom prst="rect">
            <a:avLst/>
          </a:prstGeom>
          <a:noFill/>
          <a:ln>
            <a:noFill/>
          </a:ln>
        </p:spPr>
        <p:txBody>
          <a:bodyPr spcFirstLastPara="1" wrap="square" lIns="121900" tIns="121900" rIns="121900" bIns="121900" anchor="t" anchorCtr="0">
            <a:noAutofit/>
          </a:bodyPr>
          <a:lstStyle/>
          <a:p>
            <a:r>
              <a:rPr lang="en" sz="1200" dirty="0">
                <a:solidFill>
                  <a:schemeClr val="dk1"/>
                </a:solidFill>
                <a:latin typeface="Roboto"/>
                <a:ea typeface="Roboto"/>
                <a:cs typeface="Roboto"/>
                <a:sym typeface="Roboto"/>
              </a:rPr>
              <a:t>Follow the link in the graph to modify its data and then paste the new one here. </a:t>
            </a:r>
            <a:r>
              <a:rPr lang="en" sz="1200" dirty="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For more info, </a:t>
            </a:r>
            <a:r>
              <a:rPr lang="en" sz="1200" b="1" u="sng" dirty="0">
                <a:solidFill>
                  <a:schemeClr val="dk1"/>
                </a:solidFill>
                <a:latin typeface="Roboto"/>
                <a:ea typeface="Roboto"/>
                <a:cs typeface="Roboto"/>
                <a:sym typeface="Roboto"/>
                <a:hlinkClick r:id="rId5">
                  <a:extLst>
                    <a:ext uri="{A12FA001-AC4F-418D-AE19-62706E023703}">
                      <ahyp:hlinkClr xmlns:ahyp="http://schemas.microsoft.com/office/drawing/2018/hyperlinkcolor" val="tx"/>
                    </a:ext>
                  </a:extLst>
                </a:hlinkClick>
              </a:rPr>
              <a:t>click here</a:t>
            </a:r>
            <a:endParaRPr sz="1200" b="1" u="sng" dirty="0">
              <a:solidFill>
                <a:schemeClr val="dk1"/>
              </a:solidFill>
              <a:latin typeface="Roboto"/>
              <a:ea typeface="Roboto"/>
              <a:cs typeface="Roboto"/>
              <a:sym typeface="Roboto"/>
            </a:endParaRPr>
          </a:p>
        </p:txBody>
      </p:sp>
      <p:sp>
        <p:nvSpPr>
          <p:cNvPr id="588" name="Google Shape;588;p33"/>
          <p:cNvSpPr txBox="1">
            <a:spLocks noGrp="1"/>
          </p:cNvSpPr>
          <p:nvPr>
            <p:ph type="title" idx="4294967295"/>
          </p:nvPr>
        </p:nvSpPr>
        <p:spPr>
          <a:xfrm>
            <a:off x="8429733" y="2180817"/>
            <a:ext cx="2328800" cy="703600"/>
          </a:xfrm>
          <a:prstGeom prst="rect">
            <a:avLst/>
          </a:prstGeom>
        </p:spPr>
        <p:txBody>
          <a:bodyPr spcFirstLastPara="1" vert="horz" wrap="square" lIns="121900" tIns="121900" rIns="121900" bIns="121900" rtlCol="0" anchor="b" anchorCtr="0">
            <a:noAutofit/>
          </a:bodyPr>
          <a:lstStyle/>
          <a:p>
            <a:pPr>
              <a:spcBef>
                <a:spcPts val="0"/>
              </a:spcBef>
            </a:pPr>
            <a:r>
              <a:rPr lang="en" sz="3200" dirty="0"/>
              <a:t>Mercury</a:t>
            </a:r>
            <a:endParaRPr sz="3200" dirty="0"/>
          </a:p>
        </p:txBody>
      </p:sp>
      <p:sp>
        <p:nvSpPr>
          <p:cNvPr id="589" name="Google Shape;589;p33"/>
          <p:cNvSpPr txBox="1">
            <a:spLocks noGrp="1"/>
          </p:cNvSpPr>
          <p:nvPr>
            <p:ph type="subTitle" idx="4294967295"/>
          </p:nvPr>
        </p:nvSpPr>
        <p:spPr>
          <a:xfrm>
            <a:off x="8429733" y="2647184"/>
            <a:ext cx="2328800" cy="763600"/>
          </a:xfrm>
          <a:prstGeom prst="rect">
            <a:avLst/>
          </a:prstGeom>
        </p:spPr>
        <p:txBody>
          <a:bodyPr spcFirstLastPara="1" vert="horz" wrap="square" lIns="121900" tIns="121900" rIns="121900" bIns="121900" rtlCol="0" anchor="t" anchorCtr="0">
            <a:noAutofit/>
          </a:bodyPr>
          <a:lstStyle/>
          <a:p>
            <a:pPr marL="0" indent="0">
              <a:lnSpc>
                <a:spcPct val="100000"/>
              </a:lnSpc>
              <a:spcBef>
                <a:spcPts val="0"/>
              </a:spcBef>
              <a:buNone/>
            </a:pPr>
            <a:r>
              <a:rPr lang="en" sz="1467" dirty="0"/>
              <a:t>Mercury is the smallest planet of them all</a:t>
            </a:r>
            <a:endParaRPr sz="1467" dirty="0"/>
          </a:p>
        </p:txBody>
      </p:sp>
      <p:sp>
        <p:nvSpPr>
          <p:cNvPr id="590" name="Google Shape;590;p33"/>
          <p:cNvSpPr txBox="1">
            <a:spLocks noGrp="1"/>
          </p:cNvSpPr>
          <p:nvPr>
            <p:ph type="title" idx="4294967295"/>
          </p:nvPr>
        </p:nvSpPr>
        <p:spPr>
          <a:xfrm>
            <a:off x="8429733" y="3897951"/>
            <a:ext cx="2328800" cy="703600"/>
          </a:xfrm>
          <a:prstGeom prst="rect">
            <a:avLst/>
          </a:prstGeom>
        </p:spPr>
        <p:txBody>
          <a:bodyPr spcFirstLastPara="1" vert="horz" wrap="square" lIns="121900" tIns="121900" rIns="121900" bIns="121900" rtlCol="0" anchor="b" anchorCtr="0">
            <a:noAutofit/>
          </a:bodyPr>
          <a:lstStyle/>
          <a:p>
            <a:pPr>
              <a:spcBef>
                <a:spcPts val="0"/>
              </a:spcBef>
            </a:pPr>
            <a:r>
              <a:rPr lang="en" sz="3200" dirty="0"/>
              <a:t>Jupiter</a:t>
            </a:r>
            <a:endParaRPr sz="3200" dirty="0"/>
          </a:p>
        </p:txBody>
      </p:sp>
      <p:sp>
        <p:nvSpPr>
          <p:cNvPr id="591" name="Google Shape;591;p33"/>
          <p:cNvSpPr txBox="1">
            <a:spLocks noGrp="1"/>
          </p:cNvSpPr>
          <p:nvPr>
            <p:ph type="subTitle" idx="4294967295"/>
          </p:nvPr>
        </p:nvSpPr>
        <p:spPr>
          <a:xfrm>
            <a:off x="8429733" y="4364305"/>
            <a:ext cx="2328800" cy="763600"/>
          </a:xfrm>
          <a:prstGeom prst="rect">
            <a:avLst/>
          </a:prstGeom>
        </p:spPr>
        <p:txBody>
          <a:bodyPr spcFirstLastPara="1" vert="horz" wrap="square" lIns="121900" tIns="121900" rIns="121900" bIns="121900" rtlCol="0" anchor="t" anchorCtr="0">
            <a:noAutofit/>
          </a:bodyPr>
          <a:lstStyle/>
          <a:p>
            <a:pPr marL="0" indent="0">
              <a:lnSpc>
                <a:spcPct val="100000"/>
              </a:lnSpc>
              <a:spcBef>
                <a:spcPts val="0"/>
              </a:spcBef>
              <a:buNone/>
            </a:pPr>
            <a:r>
              <a:rPr lang="en" sz="1467" dirty="0"/>
              <a:t>Jupiter is the biggest planet of them all</a:t>
            </a:r>
            <a:endParaRPr sz="1467" dirty="0"/>
          </a:p>
        </p:txBody>
      </p:sp>
      <p:cxnSp>
        <p:nvCxnSpPr>
          <p:cNvPr id="592" name="Google Shape;592;p33"/>
          <p:cNvCxnSpPr/>
          <p:nvPr/>
        </p:nvCxnSpPr>
        <p:spPr>
          <a:xfrm>
            <a:off x="940800" y="342467"/>
            <a:ext cx="10310400" cy="0"/>
          </a:xfrm>
          <a:prstGeom prst="straightConnector1">
            <a:avLst/>
          </a:prstGeom>
          <a:noFill/>
          <a:ln w="9525" cap="flat" cmpd="sng">
            <a:solidFill>
              <a:schemeClr val="dk1"/>
            </a:solidFill>
            <a:prstDash val="solid"/>
            <a:round/>
            <a:headEnd type="oval" w="med" len="med"/>
            <a:tailEnd type="oval" w="med" len="med"/>
          </a:ln>
        </p:spPr>
      </p:cxnSp>
      <p:cxnSp>
        <p:nvCxnSpPr>
          <p:cNvPr id="593" name="Google Shape;593;p33"/>
          <p:cNvCxnSpPr/>
          <p:nvPr/>
        </p:nvCxnSpPr>
        <p:spPr>
          <a:xfrm>
            <a:off x="940800" y="6490467"/>
            <a:ext cx="10310400" cy="0"/>
          </a:xfrm>
          <a:prstGeom prst="straightConnector1">
            <a:avLst/>
          </a:prstGeom>
          <a:noFill/>
          <a:ln w="9525" cap="flat" cmpd="sng">
            <a:solidFill>
              <a:schemeClr val="dk1"/>
            </a:solidFill>
            <a:prstDash val="solid"/>
            <a:round/>
            <a:headEnd type="oval" w="med" len="med"/>
            <a:tailEnd type="oval"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grpSp>
        <p:nvGrpSpPr>
          <p:cNvPr id="598" name="Google Shape;598;p34"/>
          <p:cNvGrpSpPr/>
          <p:nvPr/>
        </p:nvGrpSpPr>
        <p:grpSpPr>
          <a:xfrm>
            <a:off x="5779207" y="3868783"/>
            <a:ext cx="633600" cy="633600"/>
            <a:chOff x="4334405" y="2901587"/>
            <a:chExt cx="475200" cy="475200"/>
          </a:xfrm>
        </p:grpSpPr>
        <p:sp>
          <p:nvSpPr>
            <p:cNvPr id="599" name="Google Shape;599;p34"/>
            <p:cNvSpPr/>
            <p:nvPr/>
          </p:nvSpPr>
          <p:spPr>
            <a:xfrm>
              <a:off x="4334405" y="2901587"/>
              <a:ext cx="475200" cy="4752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nvGrpSpPr>
            <p:cNvPr id="600" name="Google Shape;600;p34"/>
            <p:cNvGrpSpPr/>
            <p:nvPr/>
          </p:nvGrpSpPr>
          <p:grpSpPr>
            <a:xfrm>
              <a:off x="4452487" y="3019702"/>
              <a:ext cx="238971" cy="238971"/>
              <a:chOff x="1379798" y="1723250"/>
              <a:chExt cx="397887" cy="397887"/>
            </a:xfrm>
          </p:grpSpPr>
          <p:sp>
            <p:nvSpPr>
              <p:cNvPr id="601" name="Google Shape;601;p3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602" name="Google Shape;602;p3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603" name="Google Shape;603;p3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604" name="Google Shape;604;p3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grpSp>
      </p:grpSp>
      <p:sp>
        <p:nvSpPr>
          <p:cNvPr id="605" name="Google Shape;605;p34"/>
          <p:cNvSpPr/>
          <p:nvPr/>
        </p:nvSpPr>
        <p:spPr>
          <a:xfrm>
            <a:off x="2901964" y="1764161"/>
            <a:ext cx="1570800" cy="15708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sp>
        <p:nvSpPr>
          <p:cNvPr id="606" name="Google Shape;606;p34"/>
          <p:cNvSpPr txBox="1">
            <a:spLocks noGrp="1"/>
          </p:cNvSpPr>
          <p:nvPr>
            <p:ph type="title"/>
          </p:nvPr>
        </p:nvSpPr>
        <p:spPr>
          <a:xfrm>
            <a:off x="3130584" y="720000"/>
            <a:ext cx="5930800" cy="1411600"/>
          </a:xfrm>
          <a:prstGeom prst="rect">
            <a:avLst/>
          </a:prstGeom>
        </p:spPr>
        <p:txBody>
          <a:bodyPr spcFirstLastPara="1" vert="horz" wrap="square" lIns="121900" tIns="121900" rIns="121900" bIns="121900" rtlCol="0" anchor="t" anchorCtr="0">
            <a:noAutofit/>
          </a:bodyPr>
          <a:lstStyle/>
          <a:p>
            <a:r>
              <a:rPr lang="en" dirty="0"/>
              <a:t>Thanks!</a:t>
            </a:r>
            <a:endParaRPr dirty="0"/>
          </a:p>
        </p:txBody>
      </p:sp>
      <p:sp>
        <p:nvSpPr>
          <p:cNvPr id="607" name="Google Shape;607;p34"/>
          <p:cNvSpPr txBox="1">
            <a:spLocks noGrp="1"/>
          </p:cNvSpPr>
          <p:nvPr>
            <p:ph type="subTitle" idx="1"/>
          </p:nvPr>
        </p:nvSpPr>
        <p:spPr>
          <a:xfrm>
            <a:off x="3130533" y="2228567"/>
            <a:ext cx="5930800" cy="1411600"/>
          </a:xfrm>
          <a:prstGeom prst="rect">
            <a:avLst/>
          </a:prstGeom>
        </p:spPr>
        <p:txBody>
          <a:bodyPr spcFirstLastPara="1" vert="horz" wrap="square" lIns="121900" tIns="121900" rIns="121900" bIns="121900" rtlCol="0" anchor="ctr" anchorCtr="0">
            <a:noAutofit/>
          </a:bodyPr>
          <a:lstStyle/>
          <a:p>
            <a:pPr marL="0" indent="0"/>
            <a:r>
              <a:rPr lang="en" sz="2667" dirty="0">
                <a:latin typeface="Playfair Display ExtraBold"/>
                <a:ea typeface="Playfair Display ExtraBold"/>
                <a:cs typeface="Playfair Display ExtraBold"/>
                <a:sym typeface="Playfair Display ExtraBold"/>
              </a:rPr>
              <a:t>Do you have any questions?</a:t>
            </a:r>
            <a:endParaRPr sz="2667" dirty="0">
              <a:latin typeface="Playfair Display ExtraBold"/>
              <a:ea typeface="Playfair Display ExtraBold"/>
              <a:cs typeface="Playfair Display ExtraBold"/>
              <a:sym typeface="Playfair Display ExtraBold"/>
            </a:endParaRPr>
          </a:p>
          <a:p>
            <a:pPr marL="0" indent="0"/>
            <a:r>
              <a:rPr lang="en" dirty="0" err="1"/>
              <a:t>youremail@freepik.com</a:t>
            </a:r>
            <a:endParaRPr dirty="0"/>
          </a:p>
          <a:p>
            <a:pPr marL="0" indent="0"/>
            <a:r>
              <a:rPr lang="en" dirty="0"/>
              <a:t>+34 654 321 432</a:t>
            </a:r>
            <a:endParaRPr dirty="0"/>
          </a:p>
          <a:p>
            <a:pPr marL="0" indent="0"/>
            <a:r>
              <a:rPr lang="en" dirty="0" err="1"/>
              <a:t>yourwebsite.com</a:t>
            </a:r>
            <a:endParaRPr dirty="0"/>
          </a:p>
        </p:txBody>
      </p:sp>
      <p:sp>
        <p:nvSpPr>
          <p:cNvPr id="608" name="Google Shape;608;p34"/>
          <p:cNvSpPr txBox="1"/>
          <p:nvPr/>
        </p:nvSpPr>
        <p:spPr>
          <a:xfrm>
            <a:off x="3328200" y="5501133"/>
            <a:ext cx="5535600" cy="347200"/>
          </a:xfrm>
          <a:prstGeom prst="rect">
            <a:avLst/>
          </a:prstGeom>
          <a:noFill/>
          <a:ln>
            <a:noFill/>
          </a:ln>
        </p:spPr>
        <p:txBody>
          <a:bodyPr spcFirstLastPara="1" wrap="square" lIns="121900" tIns="121900" rIns="121900" bIns="121900" anchor="t" anchorCtr="0">
            <a:noAutofit/>
          </a:bodyPr>
          <a:lstStyle/>
          <a:p>
            <a:pPr algn="ctr"/>
            <a:r>
              <a:rPr lang="en" sz="1467">
                <a:solidFill>
                  <a:schemeClr val="dk1"/>
                </a:solidFill>
                <a:latin typeface="Roboto"/>
                <a:ea typeface="Roboto"/>
                <a:cs typeface="Roboto"/>
                <a:sym typeface="Roboto"/>
              </a:rPr>
              <a:t>Please keep this slide for attribution</a:t>
            </a:r>
            <a:endParaRPr sz="1467">
              <a:solidFill>
                <a:schemeClr val="dk1"/>
              </a:solidFill>
              <a:latin typeface="Roboto"/>
              <a:ea typeface="Roboto"/>
              <a:cs typeface="Roboto"/>
              <a:sym typeface="Roboto"/>
            </a:endParaRPr>
          </a:p>
        </p:txBody>
      </p:sp>
      <p:grpSp>
        <p:nvGrpSpPr>
          <p:cNvPr id="609" name="Google Shape;609;p34"/>
          <p:cNvGrpSpPr/>
          <p:nvPr/>
        </p:nvGrpSpPr>
        <p:grpSpPr>
          <a:xfrm rot="-5400000">
            <a:off x="8910866" y="-2584785"/>
            <a:ext cx="4696268" cy="4696268"/>
            <a:chOff x="269239" y="624399"/>
            <a:chExt cx="2386800" cy="2386800"/>
          </a:xfrm>
        </p:grpSpPr>
        <p:sp>
          <p:nvSpPr>
            <p:cNvPr id="610" name="Google Shape;610;p34"/>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611" name="Google Shape;611;p34"/>
            <p:cNvSpPr/>
            <p:nvPr/>
          </p:nvSpPr>
          <p:spPr>
            <a:xfrm rot="-1969931">
              <a:off x="929754" y="1027196"/>
              <a:ext cx="127817" cy="127817"/>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grpSp>
      <p:sp>
        <p:nvSpPr>
          <p:cNvPr id="612" name="Google Shape;612;p34"/>
          <p:cNvSpPr/>
          <p:nvPr/>
        </p:nvSpPr>
        <p:spPr>
          <a:xfrm>
            <a:off x="9850093" y="-1645679"/>
            <a:ext cx="2818400" cy="2818400"/>
          </a:xfrm>
          <a:prstGeom prst="ellipse">
            <a:avLst/>
          </a:prstGeom>
          <a:solidFill>
            <a:schemeClr val="dk2"/>
          </a:solidFill>
          <a:ln>
            <a:noFill/>
          </a:ln>
        </p:spPr>
        <p:txBody>
          <a:bodyPr spcFirstLastPara="1" wrap="square" lIns="121900" tIns="121900" rIns="121900" bIns="121900" anchor="ctr" anchorCtr="0">
            <a:noAutofit/>
          </a:bodyPr>
          <a:lstStyle/>
          <a:p>
            <a:endParaRPr sz="2400"/>
          </a:p>
        </p:txBody>
      </p:sp>
      <p:grpSp>
        <p:nvGrpSpPr>
          <p:cNvPr id="613" name="Google Shape;613;p34"/>
          <p:cNvGrpSpPr/>
          <p:nvPr/>
        </p:nvGrpSpPr>
        <p:grpSpPr>
          <a:xfrm rot="5400000">
            <a:off x="499351" y="5494160"/>
            <a:ext cx="903200" cy="385800"/>
            <a:chOff x="8682125" y="394825"/>
            <a:chExt cx="677400" cy="289350"/>
          </a:xfrm>
        </p:grpSpPr>
        <p:sp>
          <p:nvSpPr>
            <p:cNvPr id="614" name="Google Shape;614;p34"/>
            <p:cNvSpPr/>
            <p:nvPr/>
          </p:nvSpPr>
          <p:spPr>
            <a:xfrm rot="-5400000">
              <a:off x="8682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615" name="Google Shape;615;p34"/>
            <p:cNvSpPr/>
            <p:nvPr/>
          </p:nvSpPr>
          <p:spPr>
            <a:xfrm rot="-5400000">
              <a:off x="8682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616" name="Google Shape;616;p34"/>
            <p:cNvSpPr/>
            <p:nvPr/>
          </p:nvSpPr>
          <p:spPr>
            <a:xfrm rot="-5400000">
              <a:off x="8872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617" name="Google Shape;617;p34"/>
            <p:cNvSpPr/>
            <p:nvPr/>
          </p:nvSpPr>
          <p:spPr>
            <a:xfrm rot="-5400000">
              <a:off x="8872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618" name="Google Shape;618;p34"/>
            <p:cNvSpPr/>
            <p:nvPr/>
          </p:nvSpPr>
          <p:spPr>
            <a:xfrm rot="-5400000">
              <a:off x="9063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619" name="Google Shape;619;p34"/>
            <p:cNvSpPr/>
            <p:nvPr/>
          </p:nvSpPr>
          <p:spPr>
            <a:xfrm rot="-5400000">
              <a:off x="9063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620" name="Google Shape;620;p34"/>
            <p:cNvSpPr/>
            <p:nvPr/>
          </p:nvSpPr>
          <p:spPr>
            <a:xfrm rot="-5400000">
              <a:off x="9253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621" name="Google Shape;621;p34"/>
            <p:cNvSpPr/>
            <p:nvPr/>
          </p:nvSpPr>
          <p:spPr>
            <a:xfrm rot="-5400000">
              <a:off x="9253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grpSp>
      <p:grpSp>
        <p:nvGrpSpPr>
          <p:cNvPr id="622" name="Google Shape;622;p34"/>
          <p:cNvGrpSpPr/>
          <p:nvPr/>
        </p:nvGrpSpPr>
        <p:grpSpPr>
          <a:xfrm>
            <a:off x="4851107" y="3868783"/>
            <a:ext cx="633600" cy="633600"/>
            <a:chOff x="3638330" y="2901587"/>
            <a:chExt cx="475200" cy="475200"/>
          </a:xfrm>
        </p:grpSpPr>
        <p:sp>
          <p:nvSpPr>
            <p:cNvPr id="623" name="Google Shape;623;p34"/>
            <p:cNvSpPr/>
            <p:nvPr/>
          </p:nvSpPr>
          <p:spPr>
            <a:xfrm>
              <a:off x="3638330" y="2901587"/>
              <a:ext cx="475200" cy="475200"/>
            </a:xfrm>
            <a:prstGeom prst="ellipse">
              <a:avLst/>
            </a:prstGeom>
            <a:solidFill>
              <a:schemeClr val="dk2"/>
            </a:solidFill>
            <a:ln>
              <a:noFill/>
            </a:ln>
          </p:spPr>
          <p:txBody>
            <a:bodyPr spcFirstLastPara="1" wrap="square" lIns="121900" tIns="121900" rIns="121900" bIns="121900" anchor="ctr" anchorCtr="0">
              <a:noAutofit/>
            </a:bodyPr>
            <a:lstStyle/>
            <a:p>
              <a:endParaRPr sz="2400"/>
            </a:p>
          </p:txBody>
        </p:sp>
        <p:grpSp>
          <p:nvGrpSpPr>
            <p:cNvPr id="624" name="Google Shape;624;p34"/>
            <p:cNvGrpSpPr/>
            <p:nvPr/>
          </p:nvGrpSpPr>
          <p:grpSpPr>
            <a:xfrm>
              <a:off x="3756405" y="3019702"/>
              <a:ext cx="238983" cy="238971"/>
              <a:chOff x="266768" y="1721375"/>
              <a:chExt cx="397907" cy="397887"/>
            </a:xfrm>
          </p:grpSpPr>
          <p:sp>
            <p:nvSpPr>
              <p:cNvPr id="625" name="Google Shape;625;p3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626" name="Google Shape;626;p3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grpSp>
      </p:grpSp>
      <p:grpSp>
        <p:nvGrpSpPr>
          <p:cNvPr id="627" name="Google Shape;627;p34"/>
          <p:cNvGrpSpPr/>
          <p:nvPr/>
        </p:nvGrpSpPr>
        <p:grpSpPr>
          <a:xfrm>
            <a:off x="6707308" y="3868675"/>
            <a:ext cx="633600" cy="633600"/>
            <a:chOff x="5030481" y="2901506"/>
            <a:chExt cx="475200" cy="475200"/>
          </a:xfrm>
        </p:grpSpPr>
        <p:sp>
          <p:nvSpPr>
            <p:cNvPr id="628" name="Google Shape;628;p34"/>
            <p:cNvSpPr/>
            <p:nvPr/>
          </p:nvSpPr>
          <p:spPr>
            <a:xfrm>
              <a:off x="5030481" y="2901506"/>
              <a:ext cx="475200" cy="475200"/>
            </a:xfrm>
            <a:prstGeom prst="ellipse">
              <a:avLst/>
            </a:prstGeom>
            <a:solidFill>
              <a:schemeClr val="dk2"/>
            </a:solidFill>
            <a:ln>
              <a:noFill/>
            </a:ln>
          </p:spPr>
          <p:txBody>
            <a:bodyPr spcFirstLastPara="1" wrap="square" lIns="121900" tIns="121900" rIns="121900" bIns="121900" anchor="ctr" anchorCtr="0">
              <a:noAutofit/>
            </a:bodyPr>
            <a:lstStyle/>
            <a:p>
              <a:endParaRPr sz="2400"/>
            </a:p>
          </p:txBody>
        </p:sp>
        <p:grpSp>
          <p:nvGrpSpPr>
            <p:cNvPr id="629" name="Google Shape;629;p34"/>
            <p:cNvGrpSpPr/>
            <p:nvPr/>
          </p:nvGrpSpPr>
          <p:grpSpPr>
            <a:xfrm>
              <a:off x="5148602" y="3019621"/>
              <a:ext cx="238958" cy="238971"/>
              <a:chOff x="864491" y="1723250"/>
              <a:chExt cx="397866" cy="397887"/>
            </a:xfrm>
          </p:grpSpPr>
          <p:sp>
            <p:nvSpPr>
              <p:cNvPr id="630" name="Google Shape;630;p3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631" name="Google Shape;631;p3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632" name="Google Shape;632;p3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35"/>
          <p:cNvSpPr txBox="1">
            <a:spLocks noGrp="1"/>
          </p:cNvSpPr>
          <p:nvPr>
            <p:ph type="title"/>
          </p:nvPr>
        </p:nvSpPr>
        <p:spPr>
          <a:xfrm>
            <a:off x="960000" y="593367"/>
            <a:ext cx="10272000" cy="763600"/>
          </a:xfrm>
          <a:prstGeom prst="rect">
            <a:avLst/>
          </a:prstGeom>
        </p:spPr>
        <p:txBody>
          <a:bodyPr spcFirstLastPara="1" vert="horz" wrap="square" lIns="121900" tIns="121900" rIns="121900" bIns="121900" rtlCol="0" anchor="t" anchorCtr="0">
            <a:noAutofit/>
          </a:bodyPr>
          <a:lstStyle/>
          <a:p>
            <a:r>
              <a:rPr lang="en"/>
              <a:t>Alternative resources</a:t>
            </a:r>
            <a:endParaRPr/>
          </a:p>
        </p:txBody>
      </p:sp>
      <p:grpSp>
        <p:nvGrpSpPr>
          <p:cNvPr id="638" name="Google Shape;638;p35"/>
          <p:cNvGrpSpPr/>
          <p:nvPr/>
        </p:nvGrpSpPr>
        <p:grpSpPr>
          <a:xfrm>
            <a:off x="960011" y="2741415"/>
            <a:ext cx="1285572" cy="1375253"/>
            <a:chOff x="713225" y="1832600"/>
            <a:chExt cx="845400" cy="904375"/>
          </a:xfrm>
        </p:grpSpPr>
        <p:sp>
          <p:nvSpPr>
            <p:cNvPr id="639" name="Google Shape;639;p35"/>
            <p:cNvSpPr/>
            <p:nvPr/>
          </p:nvSpPr>
          <p:spPr>
            <a:xfrm>
              <a:off x="713225" y="1891575"/>
              <a:ext cx="845400" cy="845400"/>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640" name="Google Shape;640;p35"/>
            <p:cNvSpPr/>
            <p:nvPr/>
          </p:nvSpPr>
          <p:spPr>
            <a:xfrm>
              <a:off x="1072625" y="1832600"/>
              <a:ext cx="126600" cy="1266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grpSp>
      <p:grpSp>
        <p:nvGrpSpPr>
          <p:cNvPr id="641" name="Google Shape;641;p35"/>
          <p:cNvGrpSpPr/>
          <p:nvPr/>
        </p:nvGrpSpPr>
        <p:grpSpPr>
          <a:xfrm>
            <a:off x="4355291" y="2732424"/>
            <a:ext cx="1480472" cy="1393235"/>
            <a:chOff x="2945982" y="1856177"/>
            <a:chExt cx="973568" cy="916200"/>
          </a:xfrm>
        </p:grpSpPr>
        <p:sp>
          <p:nvSpPr>
            <p:cNvPr id="642" name="Google Shape;642;p35"/>
            <p:cNvSpPr/>
            <p:nvPr/>
          </p:nvSpPr>
          <p:spPr>
            <a:xfrm>
              <a:off x="2945982" y="1856177"/>
              <a:ext cx="916200" cy="916200"/>
            </a:xfrm>
            <a:prstGeom prst="flowChartSummingJunction">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643" name="Google Shape;643;p35"/>
            <p:cNvSpPr/>
            <p:nvPr/>
          </p:nvSpPr>
          <p:spPr>
            <a:xfrm>
              <a:off x="3792950" y="2250975"/>
              <a:ext cx="126600" cy="1266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grpSp>
      <p:grpSp>
        <p:nvGrpSpPr>
          <p:cNvPr id="644" name="Google Shape;644;p35"/>
          <p:cNvGrpSpPr/>
          <p:nvPr/>
        </p:nvGrpSpPr>
        <p:grpSpPr>
          <a:xfrm rot="5400000">
            <a:off x="5739438" y="3348645"/>
            <a:ext cx="1030100" cy="161039"/>
            <a:chOff x="8682125" y="578275"/>
            <a:chExt cx="677400" cy="105900"/>
          </a:xfrm>
        </p:grpSpPr>
        <p:sp>
          <p:nvSpPr>
            <p:cNvPr id="645" name="Google Shape;645;p35"/>
            <p:cNvSpPr/>
            <p:nvPr/>
          </p:nvSpPr>
          <p:spPr>
            <a:xfrm rot="-5400000">
              <a:off x="8682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646" name="Google Shape;646;p35"/>
            <p:cNvSpPr/>
            <p:nvPr/>
          </p:nvSpPr>
          <p:spPr>
            <a:xfrm rot="-5400000">
              <a:off x="8872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647" name="Google Shape;647;p35"/>
            <p:cNvSpPr/>
            <p:nvPr/>
          </p:nvSpPr>
          <p:spPr>
            <a:xfrm rot="-5400000">
              <a:off x="9063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648" name="Google Shape;648;p35"/>
            <p:cNvSpPr/>
            <p:nvPr/>
          </p:nvSpPr>
          <p:spPr>
            <a:xfrm rot="-5400000">
              <a:off x="9253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grpSp>
      <p:grpSp>
        <p:nvGrpSpPr>
          <p:cNvPr id="649" name="Google Shape;649;p35"/>
          <p:cNvGrpSpPr/>
          <p:nvPr/>
        </p:nvGrpSpPr>
        <p:grpSpPr>
          <a:xfrm>
            <a:off x="6830507" y="2483229"/>
            <a:ext cx="440005" cy="1891633"/>
            <a:chOff x="4573700" y="1840700"/>
            <a:chExt cx="289350" cy="1243950"/>
          </a:xfrm>
        </p:grpSpPr>
        <p:sp>
          <p:nvSpPr>
            <p:cNvPr id="650" name="Google Shape;650;p35"/>
            <p:cNvSpPr/>
            <p:nvPr/>
          </p:nvSpPr>
          <p:spPr>
            <a:xfrm>
              <a:off x="4573700" y="1840700"/>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51" name="Google Shape;651;p35"/>
            <p:cNvSpPr/>
            <p:nvPr/>
          </p:nvSpPr>
          <p:spPr>
            <a:xfrm>
              <a:off x="4752650" y="1840700"/>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52" name="Google Shape;652;p35"/>
            <p:cNvSpPr/>
            <p:nvPr/>
          </p:nvSpPr>
          <p:spPr>
            <a:xfrm>
              <a:off x="4573700" y="2029625"/>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53" name="Google Shape;653;p35"/>
            <p:cNvSpPr/>
            <p:nvPr/>
          </p:nvSpPr>
          <p:spPr>
            <a:xfrm>
              <a:off x="4752650" y="2029625"/>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54" name="Google Shape;654;p35"/>
            <p:cNvSpPr/>
            <p:nvPr/>
          </p:nvSpPr>
          <p:spPr>
            <a:xfrm>
              <a:off x="4573700" y="2218550"/>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55" name="Google Shape;655;p35"/>
            <p:cNvSpPr/>
            <p:nvPr/>
          </p:nvSpPr>
          <p:spPr>
            <a:xfrm>
              <a:off x="4752650" y="2218550"/>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56" name="Google Shape;656;p35"/>
            <p:cNvSpPr/>
            <p:nvPr/>
          </p:nvSpPr>
          <p:spPr>
            <a:xfrm>
              <a:off x="4573700" y="2407475"/>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57" name="Google Shape;657;p35"/>
            <p:cNvSpPr/>
            <p:nvPr/>
          </p:nvSpPr>
          <p:spPr>
            <a:xfrm>
              <a:off x="4752650" y="2407475"/>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58" name="Google Shape;658;p35"/>
            <p:cNvSpPr/>
            <p:nvPr/>
          </p:nvSpPr>
          <p:spPr>
            <a:xfrm>
              <a:off x="4573700" y="2596400"/>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59" name="Google Shape;659;p35"/>
            <p:cNvSpPr/>
            <p:nvPr/>
          </p:nvSpPr>
          <p:spPr>
            <a:xfrm>
              <a:off x="4752650" y="2596400"/>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60" name="Google Shape;660;p35"/>
            <p:cNvSpPr/>
            <p:nvPr/>
          </p:nvSpPr>
          <p:spPr>
            <a:xfrm>
              <a:off x="4573700" y="2785325"/>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61" name="Google Shape;661;p35"/>
            <p:cNvSpPr/>
            <p:nvPr/>
          </p:nvSpPr>
          <p:spPr>
            <a:xfrm>
              <a:off x="4752650" y="2785325"/>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62" name="Google Shape;662;p35"/>
            <p:cNvSpPr/>
            <p:nvPr/>
          </p:nvSpPr>
          <p:spPr>
            <a:xfrm>
              <a:off x="4573700" y="2974250"/>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63" name="Google Shape;663;p35"/>
            <p:cNvSpPr/>
            <p:nvPr/>
          </p:nvSpPr>
          <p:spPr>
            <a:xfrm>
              <a:off x="4752650" y="2974250"/>
              <a:ext cx="110400" cy="1104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grpSp>
      <p:grpSp>
        <p:nvGrpSpPr>
          <p:cNvPr id="664" name="Google Shape;664;p35"/>
          <p:cNvGrpSpPr/>
          <p:nvPr/>
        </p:nvGrpSpPr>
        <p:grpSpPr>
          <a:xfrm>
            <a:off x="2657646" y="2741415"/>
            <a:ext cx="1285572" cy="1375253"/>
            <a:chOff x="1829600" y="1821563"/>
            <a:chExt cx="845400" cy="904375"/>
          </a:xfrm>
        </p:grpSpPr>
        <p:sp>
          <p:nvSpPr>
            <p:cNvPr id="665" name="Google Shape;665;p35"/>
            <p:cNvSpPr/>
            <p:nvPr/>
          </p:nvSpPr>
          <p:spPr>
            <a:xfrm>
              <a:off x="1829600" y="1880538"/>
              <a:ext cx="845400" cy="845400"/>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666" name="Google Shape;666;p35"/>
            <p:cNvSpPr/>
            <p:nvPr/>
          </p:nvSpPr>
          <p:spPr>
            <a:xfrm>
              <a:off x="2189000" y="1821563"/>
              <a:ext cx="126600" cy="126600"/>
            </a:xfrm>
            <a:prstGeom prst="rect">
              <a:avLst/>
            </a:prstGeom>
            <a:solidFill>
              <a:schemeClr val="dk1"/>
            </a:solidFill>
            <a:ln>
              <a:noFill/>
            </a:ln>
          </p:spPr>
          <p:txBody>
            <a:bodyPr spcFirstLastPara="1" wrap="square" lIns="121900" tIns="121900" rIns="121900" bIns="121900" anchor="ctr" anchorCtr="0">
              <a:noAutofit/>
            </a:bodyPr>
            <a:lstStyle/>
            <a:p>
              <a:endParaRPr sz="2400"/>
            </a:p>
          </p:txBody>
        </p:sp>
        <p:sp>
          <p:nvSpPr>
            <p:cNvPr id="667" name="Google Shape;667;p35"/>
            <p:cNvSpPr/>
            <p:nvPr/>
          </p:nvSpPr>
          <p:spPr>
            <a:xfrm>
              <a:off x="1959100" y="2002338"/>
              <a:ext cx="601800" cy="601800"/>
            </a:xfrm>
            <a:prstGeom prst="rect">
              <a:avLst/>
            </a:pr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8" name="Google Shape;668;p35"/>
          <p:cNvGrpSpPr/>
          <p:nvPr/>
        </p:nvGrpSpPr>
        <p:grpSpPr>
          <a:xfrm>
            <a:off x="7858213" y="2732425"/>
            <a:ext cx="1393235" cy="1393235"/>
            <a:chOff x="5408000" y="1917600"/>
            <a:chExt cx="916200" cy="916200"/>
          </a:xfrm>
        </p:grpSpPr>
        <p:sp>
          <p:nvSpPr>
            <p:cNvPr id="669" name="Google Shape;669;p35"/>
            <p:cNvSpPr/>
            <p:nvPr/>
          </p:nvSpPr>
          <p:spPr>
            <a:xfrm>
              <a:off x="5408000" y="1917600"/>
              <a:ext cx="916200" cy="916200"/>
            </a:xfrm>
            <a:prstGeom prst="pie">
              <a:avLst>
                <a:gd name="adj1" fmla="val 0"/>
                <a:gd name="adj2" fmla="val 16200000"/>
              </a:avLst>
            </a:prstGeom>
            <a:solidFill>
              <a:schemeClr val="dk2"/>
            </a:solidFill>
            <a:ln>
              <a:noFill/>
            </a:ln>
          </p:spPr>
          <p:txBody>
            <a:bodyPr spcFirstLastPara="1" wrap="square" lIns="121900" tIns="121900" rIns="121900" bIns="121900" anchor="ctr" anchorCtr="0">
              <a:noAutofit/>
            </a:bodyPr>
            <a:lstStyle/>
            <a:p>
              <a:endParaRPr sz="2400"/>
            </a:p>
          </p:txBody>
        </p:sp>
        <p:sp>
          <p:nvSpPr>
            <p:cNvPr id="670" name="Google Shape;670;p35"/>
            <p:cNvSpPr/>
            <p:nvPr/>
          </p:nvSpPr>
          <p:spPr>
            <a:xfrm>
              <a:off x="6014075" y="2098575"/>
              <a:ext cx="126600" cy="1266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grpSp>
      <p:grpSp>
        <p:nvGrpSpPr>
          <p:cNvPr id="671" name="Google Shape;671;p35"/>
          <p:cNvGrpSpPr/>
          <p:nvPr/>
        </p:nvGrpSpPr>
        <p:grpSpPr>
          <a:xfrm>
            <a:off x="9839125" y="2732425"/>
            <a:ext cx="1393235" cy="1393235"/>
            <a:chOff x="5408000" y="1917600"/>
            <a:chExt cx="916200" cy="916200"/>
          </a:xfrm>
        </p:grpSpPr>
        <p:sp>
          <p:nvSpPr>
            <p:cNvPr id="672" name="Google Shape;672;p35"/>
            <p:cNvSpPr/>
            <p:nvPr/>
          </p:nvSpPr>
          <p:spPr>
            <a:xfrm>
              <a:off x="5408000" y="1917600"/>
              <a:ext cx="916200" cy="916200"/>
            </a:xfrm>
            <a:prstGeom prst="pie">
              <a:avLst>
                <a:gd name="adj1" fmla="val 0"/>
                <a:gd name="adj2" fmla="val 16200000"/>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673" name="Google Shape;673;p35"/>
            <p:cNvSpPr/>
            <p:nvPr/>
          </p:nvSpPr>
          <p:spPr>
            <a:xfrm>
              <a:off x="6014075" y="2098575"/>
              <a:ext cx="126600" cy="126600"/>
            </a:xfrm>
            <a:prstGeom prst="ellipse">
              <a:avLst/>
            </a:prstGeom>
            <a:solidFill>
              <a:schemeClr val="dk2"/>
            </a:solidFill>
            <a:ln>
              <a:noFill/>
            </a:ln>
          </p:spPr>
          <p:txBody>
            <a:bodyPr spcFirstLastPara="1" wrap="square" lIns="121900" tIns="121900" rIns="121900" bIns="121900" anchor="ctr" anchorCtr="0">
              <a:noAutofit/>
            </a:bodyPr>
            <a:lstStyle/>
            <a:p>
              <a:endParaRPr sz="2400"/>
            </a:p>
          </p:txBody>
        </p:sp>
      </p:grpSp>
      <p:cxnSp>
        <p:nvCxnSpPr>
          <p:cNvPr id="674" name="Google Shape;674;p35"/>
          <p:cNvCxnSpPr/>
          <p:nvPr/>
        </p:nvCxnSpPr>
        <p:spPr>
          <a:xfrm>
            <a:off x="940800" y="342467"/>
            <a:ext cx="10310400" cy="0"/>
          </a:xfrm>
          <a:prstGeom prst="straightConnector1">
            <a:avLst/>
          </a:prstGeom>
          <a:noFill/>
          <a:ln w="9525" cap="flat" cmpd="sng">
            <a:solidFill>
              <a:schemeClr val="dk1"/>
            </a:solidFill>
            <a:prstDash val="solid"/>
            <a:round/>
            <a:headEnd type="oval" w="med" len="med"/>
            <a:tailEnd type="oval" w="med" len="med"/>
          </a:ln>
        </p:spPr>
      </p:cxnSp>
      <p:sp>
        <p:nvSpPr>
          <p:cNvPr id="675" name="Google Shape;675;p35"/>
          <p:cNvSpPr txBox="1">
            <a:spLocks noGrp="1"/>
          </p:cNvSpPr>
          <p:nvPr>
            <p:ph type="body" idx="1"/>
          </p:nvPr>
        </p:nvSpPr>
        <p:spPr>
          <a:xfrm>
            <a:off x="960000" y="1357061"/>
            <a:ext cx="10272000" cy="508000"/>
          </a:xfrm>
          <a:prstGeom prst="rect">
            <a:avLst/>
          </a:prstGeom>
        </p:spPr>
        <p:txBody>
          <a:bodyPr spcFirstLastPara="1" vert="horz" wrap="square" lIns="121900" tIns="121900" rIns="121900" bIns="121900" rtlCol="0" anchor="t" anchorCtr="0">
            <a:noAutofit/>
          </a:bodyPr>
          <a:lstStyle/>
          <a:p>
            <a:pPr marL="0" indent="0">
              <a:spcAft>
                <a:spcPts val="1333"/>
              </a:spcAft>
              <a:buNone/>
            </a:pPr>
            <a:r>
              <a:rPr lang="en"/>
              <a:t>Here’s an assortment of alternative resources whose style fits that of this template: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36"/>
          <p:cNvSpPr txBox="1">
            <a:spLocks noGrp="1"/>
          </p:cNvSpPr>
          <p:nvPr>
            <p:ph type="title"/>
          </p:nvPr>
        </p:nvSpPr>
        <p:spPr>
          <a:xfrm>
            <a:off x="960000" y="593367"/>
            <a:ext cx="10272000" cy="763600"/>
          </a:xfrm>
          <a:prstGeom prst="rect">
            <a:avLst/>
          </a:prstGeom>
        </p:spPr>
        <p:txBody>
          <a:bodyPr spcFirstLastPara="1" vert="horz" wrap="square" lIns="121900" tIns="121900" rIns="121900" bIns="121900" rtlCol="0" anchor="t" anchorCtr="0">
            <a:noAutofit/>
          </a:bodyPr>
          <a:lstStyle/>
          <a:p>
            <a:r>
              <a:rPr lang="en"/>
              <a:t>Resources</a:t>
            </a:r>
            <a:endParaRPr/>
          </a:p>
        </p:txBody>
      </p:sp>
      <p:cxnSp>
        <p:nvCxnSpPr>
          <p:cNvPr id="681" name="Google Shape;681;p36"/>
          <p:cNvCxnSpPr/>
          <p:nvPr/>
        </p:nvCxnSpPr>
        <p:spPr>
          <a:xfrm>
            <a:off x="940800" y="342467"/>
            <a:ext cx="10310400" cy="0"/>
          </a:xfrm>
          <a:prstGeom prst="straightConnector1">
            <a:avLst/>
          </a:prstGeom>
          <a:noFill/>
          <a:ln w="9525" cap="flat" cmpd="sng">
            <a:solidFill>
              <a:schemeClr val="dk1"/>
            </a:solidFill>
            <a:prstDash val="solid"/>
            <a:round/>
            <a:headEnd type="oval" w="med" len="med"/>
            <a:tailEnd type="oval" w="med" len="med"/>
          </a:ln>
        </p:spPr>
      </p:cxnSp>
      <p:grpSp>
        <p:nvGrpSpPr>
          <p:cNvPr id="682" name="Google Shape;682;p36"/>
          <p:cNvGrpSpPr/>
          <p:nvPr/>
        </p:nvGrpSpPr>
        <p:grpSpPr>
          <a:xfrm>
            <a:off x="8962358" y="3161621"/>
            <a:ext cx="4703137" cy="4703137"/>
            <a:chOff x="6075786" y="2219333"/>
            <a:chExt cx="3027251" cy="3027251"/>
          </a:xfrm>
        </p:grpSpPr>
        <p:grpSp>
          <p:nvGrpSpPr>
            <p:cNvPr id="683" name="Google Shape;683;p36"/>
            <p:cNvGrpSpPr/>
            <p:nvPr/>
          </p:nvGrpSpPr>
          <p:grpSpPr>
            <a:xfrm rot="-5400000">
              <a:off x="6075786" y="2219333"/>
              <a:ext cx="3027251" cy="3027251"/>
              <a:chOff x="436975" y="792140"/>
              <a:chExt cx="2051400" cy="2051400"/>
            </a:xfrm>
          </p:grpSpPr>
          <p:sp>
            <p:nvSpPr>
              <p:cNvPr id="684" name="Google Shape;684;p36"/>
              <p:cNvSpPr/>
              <p:nvPr/>
            </p:nvSpPr>
            <p:spPr>
              <a:xfrm rot="729440">
                <a:off x="599415" y="954580"/>
                <a:ext cx="1726521" cy="1726521"/>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685" name="Google Shape;685;p36"/>
              <p:cNvSpPr/>
              <p:nvPr/>
            </p:nvSpPr>
            <p:spPr>
              <a:xfrm rot="732455">
                <a:off x="1580926" y="908445"/>
                <a:ext cx="127687" cy="127687"/>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grpSp>
        <p:sp>
          <p:nvSpPr>
            <p:cNvPr id="686" name="Google Shape;686;p36"/>
            <p:cNvSpPr/>
            <p:nvPr/>
          </p:nvSpPr>
          <p:spPr>
            <a:xfrm>
              <a:off x="6532670" y="2676241"/>
              <a:ext cx="2113800" cy="2113800"/>
            </a:xfrm>
            <a:prstGeom prst="ellipse">
              <a:avLst/>
            </a:prstGeom>
            <a:solidFill>
              <a:schemeClr val="dk2"/>
            </a:solidFill>
            <a:ln>
              <a:noFill/>
            </a:ln>
          </p:spPr>
          <p:txBody>
            <a:bodyPr spcFirstLastPara="1" wrap="square" lIns="121900" tIns="121900" rIns="121900" bIns="121900" anchor="ctr" anchorCtr="0">
              <a:noAutofit/>
            </a:bodyPr>
            <a:lstStyle/>
            <a:p>
              <a:endParaRPr sz="2400"/>
            </a:p>
          </p:txBody>
        </p:sp>
      </p:grpSp>
      <p:sp>
        <p:nvSpPr>
          <p:cNvPr id="687" name="Google Shape;687;p36"/>
          <p:cNvSpPr txBox="1">
            <a:spLocks noGrp="1"/>
          </p:cNvSpPr>
          <p:nvPr>
            <p:ph type="body" idx="1"/>
          </p:nvPr>
        </p:nvSpPr>
        <p:spPr>
          <a:xfrm>
            <a:off x="960000" y="1357059"/>
            <a:ext cx="10272000" cy="4781600"/>
          </a:xfrm>
          <a:prstGeom prst="rect">
            <a:avLst/>
          </a:prstGeom>
        </p:spPr>
        <p:txBody>
          <a:bodyPr spcFirstLastPara="1" vert="horz" wrap="square" lIns="121900" tIns="121900" rIns="121900" bIns="121900" rtlCol="0" anchor="t" anchorCtr="0">
            <a:noAutofit/>
          </a:bodyPr>
          <a:lstStyle/>
          <a:p>
            <a:pPr marL="0" indent="0">
              <a:spcBef>
                <a:spcPts val="400"/>
              </a:spcBef>
              <a:buClr>
                <a:schemeClr val="dk1"/>
              </a:buClr>
              <a:buNone/>
            </a:pPr>
            <a:r>
              <a:rPr lang="en" sz="1600"/>
              <a:t>Did you like the resources on this template? Get them for free at our other websites:</a:t>
            </a:r>
            <a:endParaRPr sz="1600"/>
          </a:p>
          <a:p>
            <a:pPr marL="0" indent="0">
              <a:spcBef>
                <a:spcPts val="400"/>
              </a:spcBef>
              <a:buClr>
                <a:schemeClr val="dk1"/>
              </a:buClr>
              <a:buNone/>
            </a:pPr>
            <a:endParaRPr sz="2400">
              <a:latin typeface="Bebas Neue"/>
              <a:ea typeface="Bebas Neue"/>
              <a:cs typeface="Bebas Neue"/>
              <a:sym typeface="Bebas Neue"/>
            </a:endParaRPr>
          </a:p>
          <a:p>
            <a:pPr marL="0" indent="0">
              <a:buNone/>
            </a:pPr>
            <a:r>
              <a:rPr lang="en" sz="2400">
                <a:latin typeface="Playfair Display ExtraBold"/>
                <a:ea typeface="Playfair Display ExtraBold"/>
                <a:cs typeface="Playfair Display ExtraBold"/>
                <a:sym typeface="Playfair Display ExtraBold"/>
              </a:rPr>
              <a:t>Vectors</a:t>
            </a:r>
            <a:endParaRPr sz="2400">
              <a:latin typeface="Playfair Display ExtraBold"/>
              <a:ea typeface="Playfair Display ExtraBold"/>
              <a:cs typeface="Playfair Display ExtraBold"/>
              <a:sym typeface="Playfair Display ExtraBold"/>
            </a:endParaRPr>
          </a:p>
          <a:p>
            <a:pPr marL="321725" indent="-270927">
              <a:spcBef>
                <a:spcPts val="400"/>
              </a:spcBef>
              <a:buSzPts val="1200"/>
              <a:buFont typeface="Anaheim"/>
              <a:buChar char="●"/>
            </a:pPr>
            <a:r>
              <a:rPr lang="en" sz="1600">
                <a:uFill>
                  <a:noFill/>
                </a:uFill>
                <a:hlinkClick r:id="rId3"/>
              </a:rPr>
              <a:t>Lifestyle instagram post design template</a:t>
            </a:r>
            <a:endParaRPr sz="1600"/>
          </a:p>
          <a:p>
            <a:pPr marL="0" indent="0">
              <a:spcBef>
                <a:spcPts val="400"/>
              </a:spcBef>
              <a:buNone/>
            </a:pPr>
            <a:endParaRPr sz="2400"/>
          </a:p>
          <a:p>
            <a:pPr marL="0" indent="0">
              <a:spcBef>
                <a:spcPts val="400"/>
              </a:spcBef>
              <a:buNone/>
            </a:pPr>
            <a:r>
              <a:rPr lang="en" sz="2400">
                <a:latin typeface="Playfair Display ExtraBold"/>
                <a:ea typeface="Playfair Display ExtraBold"/>
                <a:cs typeface="Playfair Display ExtraBold"/>
                <a:sym typeface="Playfair Display ExtraBold"/>
              </a:rPr>
              <a:t>Photos</a:t>
            </a:r>
            <a:endParaRPr sz="2400">
              <a:latin typeface="Playfair Display ExtraBold"/>
              <a:ea typeface="Playfair Display ExtraBold"/>
              <a:cs typeface="Playfair Display ExtraBold"/>
              <a:sym typeface="Playfair Display ExtraBold"/>
            </a:endParaRPr>
          </a:p>
          <a:p>
            <a:pPr marL="321725" indent="-270927">
              <a:spcBef>
                <a:spcPts val="400"/>
              </a:spcBef>
              <a:buSzPts val="1200"/>
              <a:buFont typeface="Anaheim"/>
              <a:buChar char="●"/>
            </a:pPr>
            <a:r>
              <a:rPr lang="en" sz="1600">
                <a:uFill>
                  <a:noFill/>
                </a:uFill>
                <a:hlinkClick r:id="rId4"/>
              </a:rPr>
              <a:t>Colleagues doing team work for a project I</a:t>
            </a:r>
            <a:endParaRPr sz="1600"/>
          </a:p>
          <a:p>
            <a:pPr marL="321725" indent="-270927">
              <a:spcBef>
                <a:spcPts val="400"/>
              </a:spcBef>
              <a:buSzPts val="1200"/>
              <a:buFont typeface="Anaheim"/>
              <a:buChar char="●"/>
            </a:pPr>
            <a:r>
              <a:rPr lang="en" sz="1600">
                <a:uFill>
                  <a:noFill/>
                </a:uFill>
                <a:hlinkClick r:id="rId5"/>
              </a:rPr>
              <a:t>Colleagues doing team work for a project II</a:t>
            </a:r>
            <a:endParaRPr sz="1600"/>
          </a:p>
          <a:p>
            <a:pPr marL="321725" indent="-270927">
              <a:spcBef>
                <a:spcPts val="400"/>
              </a:spcBef>
              <a:buSzPts val="1200"/>
            </a:pPr>
            <a:r>
              <a:rPr lang="en" sz="1600">
                <a:uFill>
                  <a:noFill/>
                </a:uFill>
                <a:hlinkClick r:id="rId6"/>
              </a:rPr>
              <a:t>Business woman banner concept with copy space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37"/>
          <p:cNvSpPr txBox="1">
            <a:spLocks noGrp="1"/>
          </p:cNvSpPr>
          <p:nvPr>
            <p:ph type="title"/>
          </p:nvPr>
        </p:nvSpPr>
        <p:spPr>
          <a:xfrm>
            <a:off x="964600" y="681367"/>
            <a:ext cx="10262800" cy="643200"/>
          </a:xfrm>
          <a:prstGeom prst="rect">
            <a:avLst/>
          </a:prstGeom>
        </p:spPr>
        <p:txBody>
          <a:bodyPr spcFirstLastPara="1" vert="horz" wrap="square" lIns="121900" tIns="121900" rIns="121900" bIns="121900" rtlCol="0" anchor="t" anchorCtr="0">
            <a:noAutofit/>
          </a:bodyPr>
          <a:lstStyle/>
          <a:p>
            <a:pPr algn="ctr"/>
            <a:r>
              <a:rPr lang="en"/>
              <a:t>Instructions for use</a:t>
            </a:r>
            <a:endParaRPr/>
          </a:p>
        </p:txBody>
      </p:sp>
      <p:sp>
        <p:nvSpPr>
          <p:cNvPr id="693" name="Google Shape;693;p37"/>
          <p:cNvSpPr txBox="1"/>
          <p:nvPr/>
        </p:nvSpPr>
        <p:spPr>
          <a:xfrm>
            <a:off x="964533" y="1583967"/>
            <a:ext cx="10262800" cy="4592800"/>
          </a:xfrm>
          <a:prstGeom prst="rect">
            <a:avLst/>
          </a:prstGeom>
          <a:noFill/>
          <a:ln>
            <a:noFill/>
          </a:ln>
        </p:spPr>
        <p:txBody>
          <a:bodyPr spcFirstLastPara="1" wrap="square" lIns="121900" tIns="121900" rIns="121900" bIns="121900" anchor="t" anchorCtr="0">
            <a:noAutofit/>
          </a:bodyPr>
          <a:lstStyle/>
          <a:p>
            <a:pPr>
              <a:buClr>
                <a:srgbClr val="000000"/>
              </a:buClr>
              <a:buSzPts val="1100"/>
            </a:pPr>
            <a:r>
              <a:rPr lang="en" sz="1467">
                <a:solidFill>
                  <a:schemeClr val="lt1"/>
                </a:solidFill>
              </a:rPr>
              <a:t>If you have a free account, in order to use this template, you must credit </a:t>
            </a:r>
            <a:r>
              <a:rPr lang="en" sz="1467" b="1" u="sng">
                <a:solidFill>
                  <a:schemeClr val="dk2"/>
                </a:solidFill>
                <a:hlinkClick r:id="rId3">
                  <a:extLst>
                    <a:ext uri="{A12FA001-AC4F-418D-AE19-62706E023703}">
                      <ahyp:hlinkClr xmlns:ahyp="http://schemas.microsoft.com/office/drawing/2018/hyperlinkcolor" val="tx"/>
                    </a:ext>
                  </a:extLst>
                </a:hlinkClick>
              </a:rPr>
              <a:t>Slidesgo</a:t>
            </a:r>
            <a:r>
              <a:rPr lang="en" sz="1467" b="1">
                <a:solidFill>
                  <a:schemeClr val="dk2"/>
                </a:solidFill>
              </a:rPr>
              <a:t> </a:t>
            </a:r>
            <a:r>
              <a:rPr lang="en" sz="1467">
                <a:solidFill>
                  <a:schemeClr val="lt1"/>
                </a:solidFill>
              </a:rPr>
              <a:t>by keeping the </a:t>
            </a:r>
            <a:r>
              <a:rPr lang="en" sz="1467" b="1" u="sng">
                <a:solidFill>
                  <a:schemeClr val="hlink"/>
                </a:solidFill>
                <a:hlinkClick r:id="rId4" action="ppaction://hlinksldjump"/>
              </a:rPr>
              <a:t>Thanks</a:t>
            </a:r>
            <a:r>
              <a:rPr lang="en" sz="1467" b="1">
                <a:solidFill>
                  <a:schemeClr val="dk2"/>
                </a:solidFill>
              </a:rPr>
              <a:t> </a:t>
            </a:r>
            <a:r>
              <a:rPr lang="en" sz="1467">
                <a:solidFill>
                  <a:schemeClr val="lt1"/>
                </a:solidFill>
              </a:rPr>
              <a:t>slide. Please refer to the next slide to read the instructions for premium users.</a:t>
            </a:r>
            <a:endParaRPr sz="1467">
              <a:solidFill>
                <a:schemeClr val="lt1"/>
              </a:solidFill>
            </a:endParaRPr>
          </a:p>
          <a:p>
            <a:pPr>
              <a:spcBef>
                <a:spcPts val="1333"/>
              </a:spcBef>
              <a:buClr>
                <a:srgbClr val="000000"/>
              </a:buClr>
              <a:buSzPts val="1100"/>
            </a:pPr>
            <a:r>
              <a:rPr lang="en" sz="1467" b="1">
                <a:solidFill>
                  <a:schemeClr val="dk2"/>
                </a:solidFill>
              </a:rPr>
              <a:t>As a Free user, you are allowed to:</a:t>
            </a:r>
            <a:endParaRPr sz="1467" b="1">
              <a:solidFill>
                <a:schemeClr val="dk2"/>
              </a:solidFill>
            </a:endParaRPr>
          </a:p>
          <a:p>
            <a:pPr marL="609585" indent="-397923">
              <a:spcBef>
                <a:spcPts val="533"/>
              </a:spcBef>
              <a:buClr>
                <a:schemeClr val="lt1"/>
              </a:buClr>
              <a:buSzPts val="1100"/>
              <a:buChar char="●"/>
            </a:pPr>
            <a:r>
              <a:rPr lang="en" sz="1467">
                <a:solidFill>
                  <a:schemeClr val="lt1"/>
                </a:solidFill>
              </a:rPr>
              <a:t>Modify this template.</a:t>
            </a:r>
            <a:endParaRPr sz="1467">
              <a:solidFill>
                <a:schemeClr val="lt1"/>
              </a:solidFill>
            </a:endParaRPr>
          </a:p>
          <a:p>
            <a:pPr marL="609585" indent="-397923">
              <a:buClr>
                <a:schemeClr val="lt1"/>
              </a:buClr>
              <a:buSzPts val="1100"/>
              <a:buChar char="●"/>
            </a:pPr>
            <a:r>
              <a:rPr lang="en" sz="1467">
                <a:solidFill>
                  <a:schemeClr val="lt1"/>
                </a:solidFill>
              </a:rPr>
              <a:t>Use it for both personal and commercial projects.</a:t>
            </a:r>
            <a:endParaRPr sz="1467">
              <a:solidFill>
                <a:schemeClr val="lt1"/>
              </a:solidFill>
            </a:endParaRPr>
          </a:p>
          <a:p>
            <a:pPr>
              <a:spcBef>
                <a:spcPts val="1867"/>
              </a:spcBef>
              <a:buClr>
                <a:srgbClr val="000000"/>
              </a:buClr>
              <a:buSzPts val="1100"/>
            </a:pPr>
            <a:r>
              <a:rPr lang="en" sz="1467" b="1">
                <a:solidFill>
                  <a:schemeClr val="dk2"/>
                </a:solidFill>
              </a:rPr>
              <a:t>You are not allowed to:</a:t>
            </a:r>
            <a:endParaRPr sz="1467" b="1">
              <a:solidFill>
                <a:schemeClr val="dk2"/>
              </a:solidFill>
            </a:endParaRPr>
          </a:p>
          <a:p>
            <a:pPr marL="609585" indent="-397923">
              <a:buClr>
                <a:schemeClr val="lt1"/>
              </a:buClr>
              <a:buSzPts val="1100"/>
              <a:buChar char="●"/>
            </a:pPr>
            <a:r>
              <a:rPr lang="en" sz="1467">
                <a:solidFill>
                  <a:schemeClr val="lt1"/>
                </a:solidFill>
              </a:rPr>
              <a:t>Sublicense, sell or rent any of Slidesgo Content (or a modified version of Slidesgo Content).</a:t>
            </a:r>
            <a:endParaRPr sz="1467">
              <a:solidFill>
                <a:schemeClr val="lt1"/>
              </a:solidFill>
            </a:endParaRPr>
          </a:p>
          <a:p>
            <a:pPr marL="609585" indent="-397923">
              <a:buClr>
                <a:schemeClr val="lt1"/>
              </a:buClr>
              <a:buSzPts val="1100"/>
              <a:buChar char="●"/>
            </a:pPr>
            <a:r>
              <a:rPr lang="en" sz="1467">
                <a:solidFill>
                  <a:schemeClr val="lt1"/>
                </a:solidFill>
              </a:rPr>
              <a:t>Distribute Slidesgo Content unless it has been expressly authorized by Slidesgo.</a:t>
            </a:r>
            <a:endParaRPr sz="1467">
              <a:solidFill>
                <a:schemeClr val="lt1"/>
              </a:solidFill>
            </a:endParaRPr>
          </a:p>
          <a:p>
            <a:pPr marL="609585" indent="-397923">
              <a:buClr>
                <a:schemeClr val="lt1"/>
              </a:buClr>
              <a:buSzPts val="1100"/>
              <a:buChar char="●"/>
            </a:pPr>
            <a:r>
              <a:rPr lang="en" sz="1467">
                <a:solidFill>
                  <a:schemeClr val="lt1"/>
                </a:solidFill>
              </a:rPr>
              <a:t>Include Slidesgo Content in an online or offline database or file.</a:t>
            </a:r>
            <a:endParaRPr sz="1467">
              <a:solidFill>
                <a:schemeClr val="lt1"/>
              </a:solidFill>
            </a:endParaRPr>
          </a:p>
          <a:p>
            <a:pPr marL="609585" indent="-397923">
              <a:buClr>
                <a:schemeClr val="lt1"/>
              </a:buClr>
              <a:buSzPts val="1100"/>
              <a:buChar char="●"/>
            </a:pPr>
            <a:r>
              <a:rPr lang="en" sz="1467">
                <a:solidFill>
                  <a:schemeClr val="lt1"/>
                </a:solidFill>
              </a:rPr>
              <a:t>Offer Slidesgo templates (or modified versions of Slidesgo templates) for download.</a:t>
            </a:r>
            <a:endParaRPr sz="1467">
              <a:solidFill>
                <a:schemeClr val="lt1"/>
              </a:solidFill>
            </a:endParaRPr>
          </a:p>
          <a:p>
            <a:pPr marL="609585" indent="-397923">
              <a:buClr>
                <a:schemeClr val="lt1"/>
              </a:buClr>
              <a:buSzPts val="1100"/>
              <a:buChar char="●"/>
            </a:pPr>
            <a:r>
              <a:rPr lang="en" sz="1467">
                <a:solidFill>
                  <a:schemeClr val="lt1"/>
                </a:solidFill>
              </a:rPr>
              <a:t>Acquire the copyright of Slidesgo Content.</a:t>
            </a:r>
            <a:endParaRPr sz="1467">
              <a:solidFill>
                <a:schemeClr val="lt1"/>
              </a:solidFill>
            </a:endParaRPr>
          </a:p>
          <a:p>
            <a:pPr>
              <a:buClr>
                <a:srgbClr val="000000"/>
              </a:buClr>
              <a:buSzPts val="1100"/>
            </a:pPr>
            <a:endParaRPr sz="1467">
              <a:solidFill>
                <a:schemeClr val="lt1"/>
              </a:solidFill>
            </a:endParaRPr>
          </a:p>
          <a:p>
            <a:pPr>
              <a:buClr>
                <a:srgbClr val="000000"/>
              </a:buClr>
              <a:buSzPts val="1100"/>
            </a:pPr>
            <a:endParaRPr sz="1467">
              <a:solidFill>
                <a:schemeClr val="lt1"/>
              </a:solidFill>
            </a:endParaRPr>
          </a:p>
          <a:p>
            <a:pPr>
              <a:buClr>
                <a:srgbClr val="000000"/>
              </a:buClr>
              <a:buSzPts val="1100"/>
            </a:pPr>
            <a:endParaRPr sz="1467">
              <a:solidFill>
                <a:schemeClr val="lt1"/>
              </a:solidFill>
            </a:endParaRPr>
          </a:p>
          <a:p>
            <a:pPr>
              <a:buClr>
                <a:srgbClr val="000000"/>
              </a:buClr>
              <a:buSzPts val="1100"/>
            </a:pPr>
            <a:endParaRPr sz="1467">
              <a:solidFill>
                <a:schemeClr val="lt1"/>
              </a:solidFill>
            </a:endParaRPr>
          </a:p>
          <a:p>
            <a:pPr algn="ctr">
              <a:buClr>
                <a:schemeClr val="dk1"/>
              </a:buClr>
              <a:buSzPts val="1100"/>
            </a:pPr>
            <a:r>
              <a:rPr lang="en" sz="1467">
                <a:solidFill>
                  <a:schemeClr val="lt1"/>
                </a:solidFill>
              </a:rPr>
              <a:t>For more information about editing slides, please read our FAQs or visit Slidesgo School:</a:t>
            </a:r>
            <a:endParaRPr sz="1467">
              <a:solidFill>
                <a:schemeClr val="lt1"/>
              </a:solidFill>
            </a:endParaRPr>
          </a:p>
          <a:p>
            <a:pPr algn="ctr">
              <a:buClr>
                <a:schemeClr val="dk1"/>
              </a:buClr>
              <a:buSzPts val="1100"/>
            </a:pPr>
            <a:r>
              <a:rPr lang="en" sz="1467" b="1" u="sng">
                <a:solidFill>
                  <a:schemeClr val="dk2"/>
                </a:solidFill>
                <a:hlinkClick r:id="rId5">
                  <a:extLst>
                    <a:ext uri="{A12FA001-AC4F-418D-AE19-62706E023703}">
                      <ahyp:hlinkClr xmlns:ahyp="http://schemas.microsoft.com/office/drawing/2018/hyperlinkcolor" val="tx"/>
                    </a:ext>
                  </a:extLst>
                </a:hlinkClick>
              </a:rPr>
              <a:t>https://slidesgo.com/faqs</a:t>
            </a:r>
            <a:r>
              <a:rPr lang="en" sz="1467">
                <a:solidFill>
                  <a:schemeClr val="lt1"/>
                </a:solidFill>
              </a:rPr>
              <a:t> and </a:t>
            </a:r>
            <a:r>
              <a:rPr lang="en" sz="1467"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467" b="1">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8"/>
          <p:cNvSpPr txBox="1"/>
          <p:nvPr/>
        </p:nvSpPr>
        <p:spPr>
          <a:xfrm>
            <a:off x="964600" y="1583967"/>
            <a:ext cx="10262800" cy="4592800"/>
          </a:xfrm>
          <a:prstGeom prst="rect">
            <a:avLst/>
          </a:prstGeom>
          <a:noFill/>
          <a:ln>
            <a:noFill/>
          </a:ln>
        </p:spPr>
        <p:txBody>
          <a:bodyPr spcFirstLastPara="1" wrap="square" lIns="121900" tIns="121900" rIns="121900" bIns="121900" anchor="t" anchorCtr="0">
            <a:noAutofit/>
          </a:bodyPr>
          <a:lstStyle/>
          <a:p>
            <a:pPr>
              <a:buClr>
                <a:schemeClr val="dk1"/>
              </a:buClr>
              <a:buSzPts val="1100"/>
            </a:pPr>
            <a:r>
              <a:rPr lang="en" sz="1467">
                <a:solidFill>
                  <a:schemeClr val="lt1"/>
                </a:solidFill>
              </a:rPr>
              <a:t>As a Premium user, you can use this template without attributing </a:t>
            </a:r>
            <a:r>
              <a:rPr lang="en" sz="1467" b="1" u="sng">
                <a:solidFill>
                  <a:schemeClr val="dk2"/>
                </a:solidFill>
                <a:hlinkClick r:id="rId3">
                  <a:extLst>
                    <a:ext uri="{A12FA001-AC4F-418D-AE19-62706E023703}">
                      <ahyp:hlinkClr xmlns:ahyp="http://schemas.microsoft.com/office/drawing/2018/hyperlinkcolor" val="tx"/>
                    </a:ext>
                  </a:extLst>
                </a:hlinkClick>
              </a:rPr>
              <a:t>Slidesgo</a:t>
            </a:r>
            <a:r>
              <a:rPr lang="en" sz="1467" b="1">
                <a:solidFill>
                  <a:schemeClr val="dk2"/>
                </a:solidFill>
              </a:rPr>
              <a:t> </a:t>
            </a:r>
            <a:r>
              <a:rPr lang="en" sz="1467">
                <a:solidFill>
                  <a:schemeClr val="lt1"/>
                </a:solidFill>
              </a:rPr>
              <a:t>or keeping the </a:t>
            </a:r>
            <a:r>
              <a:rPr lang="en" sz="1467" b="1" u="sng">
                <a:solidFill>
                  <a:schemeClr val="hlink"/>
                </a:solidFill>
                <a:hlinkClick r:id="rId4" action="ppaction://hlinksldjump"/>
              </a:rPr>
              <a:t>Thanks</a:t>
            </a:r>
            <a:r>
              <a:rPr lang="en" sz="1467">
                <a:solidFill>
                  <a:schemeClr val="lt1"/>
                </a:solidFill>
              </a:rPr>
              <a:t> slide.</a:t>
            </a:r>
            <a:endParaRPr sz="1467">
              <a:solidFill>
                <a:schemeClr val="lt1"/>
              </a:solidFill>
            </a:endParaRPr>
          </a:p>
          <a:p>
            <a:pPr>
              <a:spcBef>
                <a:spcPts val="1333"/>
              </a:spcBef>
            </a:pPr>
            <a:r>
              <a:rPr lang="en" sz="1467" b="1">
                <a:solidFill>
                  <a:schemeClr val="dk2"/>
                </a:solidFill>
              </a:rPr>
              <a:t>You are allowed to:</a:t>
            </a:r>
            <a:endParaRPr sz="1467" b="1">
              <a:solidFill>
                <a:schemeClr val="dk2"/>
              </a:solidFill>
            </a:endParaRPr>
          </a:p>
          <a:p>
            <a:pPr marL="609585" indent="-397923">
              <a:buClr>
                <a:schemeClr val="lt1"/>
              </a:buClr>
              <a:buSzPts val="1100"/>
              <a:buFont typeface="Arial"/>
              <a:buChar char="●"/>
            </a:pPr>
            <a:r>
              <a:rPr lang="en" sz="1467">
                <a:solidFill>
                  <a:schemeClr val="lt1"/>
                </a:solidFill>
              </a:rPr>
              <a:t>Modify this template.</a:t>
            </a:r>
            <a:endParaRPr sz="1467">
              <a:solidFill>
                <a:schemeClr val="lt1"/>
              </a:solidFill>
            </a:endParaRPr>
          </a:p>
          <a:p>
            <a:pPr marL="609585" indent="-397923">
              <a:buClr>
                <a:schemeClr val="lt1"/>
              </a:buClr>
              <a:buSzPts val="1100"/>
              <a:buFont typeface="Arial"/>
              <a:buChar char="●"/>
            </a:pPr>
            <a:r>
              <a:rPr lang="en" sz="1467">
                <a:solidFill>
                  <a:schemeClr val="lt1"/>
                </a:solidFill>
              </a:rPr>
              <a:t>Use it for both personal and commercial purposes.</a:t>
            </a:r>
            <a:endParaRPr sz="1467">
              <a:solidFill>
                <a:schemeClr val="lt1"/>
              </a:solidFill>
            </a:endParaRPr>
          </a:p>
          <a:p>
            <a:pPr marL="609585" indent="-397923">
              <a:buClr>
                <a:schemeClr val="lt1"/>
              </a:buClr>
              <a:buSzPts val="1100"/>
              <a:buFont typeface="Arial"/>
              <a:buChar char="●"/>
            </a:pPr>
            <a:r>
              <a:rPr lang="en" sz="1467">
                <a:solidFill>
                  <a:schemeClr val="lt1"/>
                </a:solidFill>
              </a:rPr>
              <a:t>Hide or delete the “Thanks” slide and the mention to Slidesgo in the credits.</a:t>
            </a:r>
            <a:endParaRPr sz="1467">
              <a:solidFill>
                <a:schemeClr val="lt1"/>
              </a:solidFill>
            </a:endParaRPr>
          </a:p>
          <a:p>
            <a:pPr marL="609585" indent="-397923">
              <a:buClr>
                <a:schemeClr val="lt1"/>
              </a:buClr>
              <a:buSzPts val="1100"/>
              <a:buFont typeface="Arial"/>
              <a:buChar char="●"/>
            </a:pPr>
            <a:r>
              <a:rPr lang="en" sz="1467">
                <a:solidFill>
                  <a:schemeClr val="lt1"/>
                </a:solidFill>
              </a:rPr>
              <a:t>Share this template in an editable format with people who are not part of your team.</a:t>
            </a:r>
            <a:endParaRPr sz="1467">
              <a:solidFill>
                <a:schemeClr val="lt1"/>
              </a:solidFill>
            </a:endParaRPr>
          </a:p>
          <a:p>
            <a:pPr>
              <a:spcBef>
                <a:spcPts val="1333"/>
              </a:spcBef>
            </a:pPr>
            <a:r>
              <a:rPr lang="en" sz="1467" b="1">
                <a:solidFill>
                  <a:schemeClr val="dk2"/>
                </a:solidFill>
              </a:rPr>
              <a:t>You are not allowed to:</a:t>
            </a:r>
            <a:endParaRPr sz="1467" b="1">
              <a:solidFill>
                <a:schemeClr val="dk2"/>
              </a:solidFill>
            </a:endParaRPr>
          </a:p>
          <a:p>
            <a:pPr marL="609585" indent="-397923">
              <a:buClr>
                <a:schemeClr val="lt1"/>
              </a:buClr>
              <a:buSzPts val="1100"/>
              <a:buFont typeface="Arial"/>
              <a:buChar char="●"/>
            </a:pPr>
            <a:r>
              <a:rPr lang="en" sz="1467">
                <a:solidFill>
                  <a:schemeClr val="lt1"/>
                </a:solidFill>
              </a:rPr>
              <a:t>Sublicense, sell or rent this Slidesgo Template (or a modified version of this Slidesgo Template).</a:t>
            </a:r>
            <a:endParaRPr sz="1467">
              <a:solidFill>
                <a:schemeClr val="lt1"/>
              </a:solidFill>
            </a:endParaRPr>
          </a:p>
          <a:p>
            <a:pPr marL="609585" indent="-397923">
              <a:buClr>
                <a:schemeClr val="lt1"/>
              </a:buClr>
              <a:buSzPts val="1100"/>
              <a:buFont typeface="Arial"/>
              <a:buChar char="●"/>
            </a:pPr>
            <a:r>
              <a:rPr lang="en" sz="1467">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467">
              <a:solidFill>
                <a:schemeClr val="lt1"/>
              </a:solidFill>
            </a:endParaRPr>
          </a:p>
          <a:p>
            <a:pPr marL="609585" indent="-397923">
              <a:buClr>
                <a:schemeClr val="lt1"/>
              </a:buClr>
              <a:buSzPts val="1100"/>
              <a:buFont typeface="Arial"/>
              <a:buChar char="●"/>
            </a:pPr>
            <a:r>
              <a:rPr lang="en" sz="1467">
                <a:solidFill>
                  <a:schemeClr val="lt1"/>
                </a:solidFill>
              </a:rPr>
              <a:t>Use any of the elements that are part of this Slidesgo Template in an isolated and separated way from this Template.</a:t>
            </a:r>
            <a:endParaRPr sz="1467">
              <a:solidFill>
                <a:schemeClr val="lt1"/>
              </a:solidFill>
            </a:endParaRPr>
          </a:p>
          <a:p>
            <a:pPr marL="609585" indent="-397923">
              <a:buClr>
                <a:schemeClr val="lt1"/>
              </a:buClr>
              <a:buSzPts val="1100"/>
              <a:buFont typeface="Arial"/>
              <a:buChar char="●"/>
            </a:pPr>
            <a:r>
              <a:rPr lang="en" sz="1467">
                <a:solidFill>
                  <a:schemeClr val="lt1"/>
                </a:solidFill>
              </a:rPr>
              <a:t>Register any of the elements that are part of this template as a trademark or logo, or register it as a work in an intellectual property registry or similar.</a:t>
            </a:r>
            <a:endParaRPr sz="1467">
              <a:solidFill>
                <a:schemeClr val="lt1"/>
              </a:solidFill>
            </a:endParaRPr>
          </a:p>
          <a:p>
            <a:endParaRPr sz="1467">
              <a:solidFill>
                <a:schemeClr val="lt1"/>
              </a:solidFill>
            </a:endParaRPr>
          </a:p>
          <a:p>
            <a:pPr algn="ctr"/>
            <a:r>
              <a:rPr lang="en" sz="1467">
                <a:solidFill>
                  <a:schemeClr val="lt1"/>
                </a:solidFill>
              </a:rPr>
              <a:t>For more information about editing slides, please read our FAQs or visit Slidesgo School:</a:t>
            </a:r>
            <a:endParaRPr sz="1467">
              <a:solidFill>
                <a:schemeClr val="lt1"/>
              </a:solidFill>
            </a:endParaRPr>
          </a:p>
          <a:p>
            <a:pPr algn="ctr"/>
            <a:r>
              <a:rPr lang="en" sz="1467" b="1" u="sng">
                <a:solidFill>
                  <a:schemeClr val="dk2"/>
                </a:solidFill>
                <a:hlinkClick r:id="rId5">
                  <a:extLst>
                    <a:ext uri="{A12FA001-AC4F-418D-AE19-62706E023703}">
                      <ahyp:hlinkClr xmlns:ahyp="http://schemas.microsoft.com/office/drawing/2018/hyperlinkcolor" val="tx"/>
                    </a:ext>
                  </a:extLst>
                </a:hlinkClick>
              </a:rPr>
              <a:t>https://slidesgo.com/faqs</a:t>
            </a:r>
            <a:r>
              <a:rPr lang="en" sz="1467">
                <a:solidFill>
                  <a:schemeClr val="lt1"/>
                </a:solidFill>
              </a:rPr>
              <a:t> and </a:t>
            </a:r>
            <a:r>
              <a:rPr lang="en" sz="1467"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467" b="1">
              <a:solidFill>
                <a:schemeClr val="dk2"/>
              </a:solidFill>
            </a:endParaRPr>
          </a:p>
        </p:txBody>
      </p:sp>
      <p:sp>
        <p:nvSpPr>
          <p:cNvPr id="699" name="Google Shape;699;p38"/>
          <p:cNvSpPr txBox="1">
            <a:spLocks noGrp="1"/>
          </p:cNvSpPr>
          <p:nvPr>
            <p:ph type="title"/>
          </p:nvPr>
        </p:nvSpPr>
        <p:spPr>
          <a:xfrm>
            <a:off x="964600" y="681367"/>
            <a:ext cx="10262800" cy="643200"/>
          </a:xfrm>
          <a:prstGeom prst="rect">
            <a:avLst/>
          </a:prstGeom>
        </p:spPr>
        <p:txBody>
          <a:bodyPr spcFirstLastPara="1" vert="horz" wrap="square" lIns="121900" tIns="121900" rIns="121900" bIns="121900" rtlCol="0" anchor="t" anchorCtr="0">
            <a:noAutofit/>
          </a:bodyPr>
          <a:lstStyle/>
          <a:p>
            <a:pPr algn="ctr"/>
            <a:r>
              <a:rPr lang="en"/>
              <a:t>Instructions for use (premium users)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grpSp>
        <p:nvGrpSpPr>
          <p:cNvPr id="704" name="Google Shape;704;p39"/>
          <p:cNvGrpSpPr/>
          <p:nvPr/>
        </p:nvGrpSpPr>
        <p:grpSpPr>
          <a:xfrm>
            <a:off x="3444761" y="3941167"/>
            <a:ext cx="5302391" cy="1005600"/>
            <a:chOff x="2583570" y="3893950"/>
            <a:chExt cx="3976793" cy="754200"/>
          </a:xfrm>
        </p:grpSpPr>
        <p:sp>
          <p:nvSpPr>
            <p:cNvPr id="705" name="Google Shape;705;p39"/>
            <p:cNvSpPr/>
            <p:nvPr/>
          </p:nvSpPr>
          <p:spPr>
            <a:xfrm>
              <a:off x="5768963" y="38939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706" name="Google Shape;706;p39"/>
            <p:cNvSpPr/>
            <p:nvPr/>
          </p:nvSpPr>
          <p:spPr>
            <a:xfrm>
              <a:off x="2583570" y="3893950"/>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707" name="Google Shape;707;p39"/>
            <p:cNvSpPr/>
            <p:nvPr/>
          </p:nvSpPr>
          <p:spPr>
            <a:xfrm>
              <a:off x="3645364" y="3893950"/>
              <a:ext cx="791400" cy="754200"/>
            </a:xfrm>
            <a:prstGeom prst="roundRect">
              <a:avLst>
                <a:gd name="adj" fmla="val 16667"/>
              </a:avLst>
            </a:prstGeom>
            <a:solidFill>
              <a:srgbClr val="F0F0F0"/>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708" name="Google Shape;708;p39"/>
            <p:cNvSpPr txBox="1"/>
            <p:nvPr/>
          </p:nvSpPr>
          <p:spPr>
            <a:xfrm>
              <a:off x="5768963" y="4051000"/>
              <a:ext cx="791400" cy="440100"/>
            </a:xfrm>
            <a:prstGeom prst="rect">
              <a:avLst/>
            </a:prstGeom>
            <a:noFill/>
            <a:ln>
              <a:noFill/>
            </a:ln>
          </p:spPr>
          <p:txBody>
            <a:bodyPr spcFirstLastPara="1" wrap="square" lIns="121900" tIns="121900" rIns="121900" bIns="121900" anchor="ctr" anchorCtr="0">
              <a:noAutofit/>
            </a:bodyPr>
            <a:lstStyle/>
            <a:p>
              <a:pPr algn="ctr"/>
              <a:r>
                <a:rPr lang="en" sz="1333"/>
                <a:t>#ffffff</a:t>
              </a:r>
              <a:endParaRPr sz="1333"/>
            </a:p>
          </p:txBody>
        </p:sp>
        <p:sp>
          <p:nvSpPr>
            <p:cNvPr id="709" name="Google Shape;709;p39"/>
            <p:cNvSpPr txBox="1"/>
            <p:nvPr/>
          </p:nvSpPr>
          <p:spPr>
            <a:xfrm>
              <a:off x="2583575" y="4051000"/>
              <a:ext cx="791400" cy="440100"/>
            </a:xfrm>
            <a:prstGeom prst="rect">
              <a:avLst/>
            </a:prstGeom>
            <a:noFill/>
            <a:ln>
              <a:noFill/>
            </a:ln>
          </p:spPr>
          <p:txBody>
            <a:bodyPr spcFirstLastPara="1" wrap="square" lIns="121900" tIns="121900" rIns="121900" bIns="121900" anchor="ctr" anchorCtr="0">
              <a:noAutofit/>
            </a:bodyPr>
            <a:lstStyle/>
            <a:p>
              <a:pPr algn="ctr"/>
              <a:r>
                <a:rPr lang="en" sz="1333">
                  <a:solidFill>
                    <a:srgbClr val="FFFFFF"/>
                  </a:solidFill>
                </a:rPr>
                <a:t>#000000</a:t>
              </a:r>
              <a:endParaRPr sz="1333">
                <a:solidFill>
                  <a:srgbClr val="FFFFFF"/>
                </a:solidFill>
              </a:endParaRPr>
            </a:p>
          </p:txBody>
        </p:sp>
        <p:sp>
          <p:nvSpPr>
            <p:cNvPr id="710" name="Google Shape;710;p39"/>
            <p:cNvSpPr txBox="1"/>
            <p:nvPr/>
          </p:nvSpPr>
          <p:spPr>
            <a:xfrm>
              <a:off x="3645375" y="4051000"/>
              <a:ext cx="791400" cy="440100"/>
            </a:xfrm>
            <a:prstGeom prst="rect">
              <a:avLst/>
            </a:prstGeom>
            <a:noFill/>
            <a:ln>
              <a:noFill/>
            </a:ln>
          </p:spPr>
          <p:txBody>
            <a:bodyPr spcFirstLastPara="1" wrap="square" lIns="121900" tIns="121900" rIns="121900" bIns="121900" anchor="ctr" anchorCtr="0">
              <a:noAutofit/>
            </a:bodyPr>
            <a:lstStyle/>
            <a:p>
              <a:pPr algn="ctr"/>
              <a:r>
                <a:rPr lang="en" sz="1333">
                  <a:solidFill>
                    <a:srgbClr val="191919"/>
                  </a:solidFill>
                </a:rPr>
                <a:t>#f0f0f0</a:t>
              </a:r>
              <a:endParaRPr sz="1333">
                <a:solidFill>
                  <a:srgbClr val="191919"/>
                </a:solidFill>
              </a:endParaRPr>
            </a:p>
          </p:txBody>
        </p:sp>
        <p:sp>
          <p:nvSpPr>
            <p:cNvPr id="711" name="Google Shape;711;p39"/>
            <p:cNvSpPr/>
            <p:nvPr/>
          </p:nvSpPr>
          <p:spPr>
            <a:xfrm>
              <a:off x="4707163" y="3893950"/>
              <a:ext cx="791400" cy="754200"/>
            </a:xfrm>
            <a:prstGeom prst="roundRect">
              <a:avLst>
                <a:gd name="adj" fmla="val 16667"/>
              </a:avLst>
            </a:prstGeom>
            <a:solidFill>
              <a:srgbClr val="E7C22C"/>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712" name="Google Shape;712;p39"/>
            <p:cNvSpPr txBox="1"/>
            <p:nvPr/>
          </p:nvSpPr>
          <p:spPr>
            <a:xfrm>
              <a:off x="4707163" y="4051000"/>
              <a:ext cx="791400" cy="440100"/>
            </a:xfrm>
            <a:prstGeom prst="rect">
              <a:avLst/>
            </a:prstGeom>
            <a:noFill/>
            <a:ln>
              <a:noFill/>
            </a:ln>
          </p:spPr>
          <p:txBody>
            <a:bodyPr spcFirstLastPara="1" wrap="square" lIns="121900" tIns="121900" rIns="121900" bIns="121900" anchor="ctr" anchorCtr="0">
              <a:noAutofit/>
            </a:bodyPr>
            <a:lstStyle/>
            <a:p>
              <a:pPr algn="ctr"/>
              <a:r>
                <a:rPr lang="en" sz="1333">
                  <a:solidFill>
                    <a:srgbClr val="FFFFFF"/>
                  </a:solidFill>
                </a:rPr>
                <a:t>#e7c22c</a:t>
              </a:r>
              <a:endParaRPr sz="1333">
                <a:solidFill>
                  <a:srgbClr val="FFFFFF"/>
                </a:solidFill>
              </a:endParaRPr>
            </a:p>
          </p:txBody>
        </p:sp>
      </p:grpSp>
      <p:sp>
        <p:nvSpPr>
          <p:cNvPr id="713" name="Google Shape;713;p39"/>
          <p:cNvSpPr txBox="1"/>
          <p:nvPr/>
        </p:nvSpPr>
        <p:spPr>
          <a:xfrm>
            <a:off x="964533" y="1583967"/>
            <a:ext cx="10262800" cy="1955200"/>
          </a:xfrm>
          <a:prstGeom prst="rect">
            <a:avLst/>
          </a:prstGeom>
          <a:noFill/>
          <a:ln>
            <a:noFill/>
          </a:ln>
        </p:spPr>
        <p:txBody>
          <a:bodyPr spcFirstLastPara="1" wrap="square" lIns="121900" tIns="121900" rIns="121900" bIns="121900" anchor="t" anchorCtr="0">
            <a:noAutofit/>
          </a:bodyPr>
          <a:lstStyle/>
          <a:p>
            <a:pPr algn="ctr"/>
            <a:r>
              <a:rPr lang="en" sz="1467">
                <a:solidFill>
                  <a:schemeClr val="lt1"/>
                </a:solidFill>
              </a:rPr>
              <a:t>This presentation has been made using the following fonts:</a:t>
            </a:r>
            <a:endParaRPr sz="1467">
              <a:solidFill>
                <a:schemeClr val="lt1"/>
              </a:solidFill>
            </a:endParaRPr>
          </a:p>
          <a:p>
            <a:pPr algn="ctr">
              <a:spcBef>
                <a:spcPts val="1333"/>
              </a:spcBef>
            </a:pPr>
            <a:r>
              <a:rPr lang="en" sz="1467" b="1">
                <a:solidFill>
                  <a:schemeClr val="lt1"/>
                </a:solidFill>
              </a:rPr>
              <a:t>Playfair Display</a:t>
            </a:r>
            <a:endParaRPr sz="1467" b="1">
              <a:solidFill>
                <a:schemeClr val="lt1"/>
              </a:solidFill>
            </a:endParaRPr>
          </a:p>
          <a:p>
            <a:pPr algn="ctr"/>
            <a:r>
              <a:rPr lang="en" sz="1467">
                <a:solidFill>
                  <a:schemeClr val="lt1"/>
                </a:solidFill>
              </a:rPr>
              <a:t>(</a:t>
            </a:r>
            <a:r>
              <a:rPr lang="en" sz="1467">
                <a:solidFill>
                  <a:schemeClr val="lt1"/>
                </a:solidFill>
                <a:uFill>
                  <a:noFill/>
                </a:uFill>
                <a:hlinkClick r:id="rId3">
                  <a:extLst>
                    <a:ext uri="{A12FA001-AC4F-418D-AE19-62706E023703}">
                      <ahyp:hlinkClr xmlns:ahyp="http://schemas.microsoft.com/office/drawing/2018/hyperlinkcolor" val="tx"/>
                    </a:ext>
                  </a:extLst>
                </a:hlinkClick>
              </a:rPr>
              <a:t>https://fonts.google.com/specimen/Playfair+Display</a:t>
            </a:r>
            <a:r>
              <a:rPr lang="en" sz="1467">
                <a:solidFill>
                  <a:schemeClr val="lt1"/>
                </a:solidFill>
              </a:rPr>
              <a:t>)</a:t>
            </a:r>
            <a:endParaRPr sz="1467">
              <a:solidFill>
                <a:schemeClr val="lt1"/>
              </a:solidFill>
            </a:endParaRPr>
          </a:p>
          <a:p>
            <a:pPr algn="ctr"/>
            <a:endParaRPr sz="1467">
              <a:solidFill>
                <a:schemeClr val="lt1"/>
              </a:solidFill>
            </a:endParaRPr>
          </a:p>
          <a:p>
            <a:pPr algn="ctr"/>
            <a:r>
              <a:rPr lang="en" sz="1467" b="1">
                <a:solidFill>
                  <a:schemeClr val="lt1"/>
                </a:solidFill>
              </a:rPr>
              <a:t>Roboto</a:t>
            </a:r>
            <a:endParaRPr sz="1467" b="1">
              <a:solidFill>
                <a:schemeClr val="lt1"/>
              </a:solidFill>
            </a:endParaRPr>
          </a:p>
          <a:p>
            <a:pPr algn="ctr"/>
            <a:r>
              <a:rPr lang="en" sz="1467">
                <a:solidFill>
                  <a:schemeClr val="lt1"/>
                </a:solidFill>
              </a:rPr>
              <a:t>(</a:t>
            </a:r>
            <a:r>
              <a:rPr lang="en" sz="1467">
                <a:solidFill>
                  <a:schemeClr val="lt1"/>
                </a:solidFill>
                <a:uFill>
                  <a:noFill/>
                </a:uFill>
                <a:hlinkClick r:id="rId4">
                  <a:extLst>
                    <a:ext uri="{A12FA001-AC4F-418D-AE19-62706E023703}">
                      <ahyp:hlinkClr xmlns:ahyp="http://schemas.microsoft.com/office/drawing/2018/hyperlinkcolor" val="tx"/>
                    </a:ext>
                  </a:extLst>
                </a:hlinkClick>
              </a:rPr>
              <a:t>https://fonts.google.com/specimen/Roboto</a:t>
            </a:r>
            <a:r>
              <a:rPr lang="en" sz="1467">
                <a:solidFill>
                  <a:schemeClr val="lt1"/>
                </a:solidFill>
              </a:rPr>
              <a:t>)</a:t>
            </a:r>
            <a:endParaRPr sz="1467">
              <a:solidFill>
                <a:schemeClr val="lt1"/>
              </a:solidFill>
            </a:endParaRPr>
          </a:p>
          <a:p>
            <a:endParaRPr sz="1467">
              <a:solidFill>
                <a:schemeClr val="lt1"/>
              </a:solidFill>
            </a:endParaRPr>
          </a:p>
        </p:txBody>
      </p:sp>
      <p:sp>
        <p:nvSpPr>
          <p:cNvPr id="714" name="Google Shape;714;p39"/>
          <p:cNvSpPr txBox="1">
            <a:spLocks noGrp="1"/>
          </p:cNvSpPr>
          <p:nvPr>
            <p:ph type="title"/>
          </p:nvPr>
        </p:nvSpPr>
        <p:spPr>
          <a:xfrm>
            <a:off x="964600" y="681367"/>
            <a:ext cx="10262800" cy="643200"/>
          </a:xfrm>
          <a:prstGeom prst="rect">
            <a:avLst/>
          </a:prstGeom>
        </p:spPr>
        <p:txBody>
          <a:bodyPr spcFirstLastPara="1" vert="horz" wrap="square" lIns="121900" tIns="121900" rIns="121900" bIns="121900" rtlCol="0" anchor="t" anchorCtr="0">
            <a:noAutofit/>
          </a:bodyPr>
          <a:lstStyle/>
          <a:p>
            <a:pPr algn="ctr"/>
            <a:r>
              <a:rPr lang="en"/>
              <a:t>Fonts &amp; colors used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40"/>
          <p:cNvSpPr txBox="1"/>
          <p:nvPr/>
        </p:nvSpPr>
        <p:spPr>
          <a:xfrm>
            <a:off x="1743400" y="1583967"/>
            <a:ext cx="8694000" cy="1136800"/>
          </a:xfrm>
          <a:prstGeom prst="rect">
            <a:avLst/>
          </a:prstGeom>
          <a:noFill/>
          <a:ln>
            <a:noFill/>
          </a:ln>
        </p:spPr>
        <p:txBody>
          <a:bodyPr spcFirstLastPara="1" wrap="square" lIns="121900" tIns="121900" rIns="121900" bIns="121900" anchor="t" anchorCtr="0">
            <a:noAutofit/>
          </a:bodyPr>
          <a:lstStyle/>
          <a:p>
            <a:pPr algn="ctr"/>
            <a:r>
              <a:rPr lang="en" sz="1467">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467" b="1">
                <a:solidFill>
                  <a:schemeClr val="dk2"/>
                </a:solidFill>
              </a:rPr>
              <a:t>h</a:t>
            </a:r>
            <a:r>
              <a:rPr lang="en" sz="1467"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467">
                <a:solidFill>
                  <a:schemeClr val="lt1"/>
                </a:solidFill>
                <a:uFill>
                  <a:noFill/>
                </a:uFill>
                <a:hlinkClick r:id="rId3">
                  <a:extLst>
                    <a:ext uri="{A12FA001-AC4F-418D-AE19-62706E023703}">
                      <ahyp:hlinkClr xmlns:ahyp="http://schemas.microsoft.com/office/drawing/2018/hyperlinkcolor" val="tx"/>
                    </a:ext>
                  </a:extLst>
                </a:hlinkClick>
              </a:rPr>
              <a:t>.</a:t>
            </a:r>
            <a:endParaRPr sz="1467">
              <a:solidFill>
                <a:schemeClr val="lt1"/>
              </a:solidFill>
            </a:endParaRPr>
          </a:p>
        </p:txBody>
      </p:sp>
      <p:sp>
        <p:nvSpPr>
          <p:cNvPr id="720" name="Google Shape;720;p40"/>
          <p:cNvSpPr txBox="1">
            <a:spLocks noGrp="1"/>
          </p:cNvSpPr>
          <p:nvPr>
            <p:ph type="title"/>
          </p:nvPr>
        </p:nvSpPr>
        <p:spPr>
          <a:xfrm>
            <a:off x="964600" y="681367"/>
            <a:ext cx="10262800" cy="643200"/>
          </a:xfrm>
          <a:prstGeom prst="rect">
            <a:avLst/>
          </a:prstGeom>
        </p:spPr>
        <p:txBody>
          <a:bodyPr spcFirstLastPara="1" vert="horz" wrap="square" lIns="121900" tIns="121900" rIns="121900" bIns="121900" rtlCol="0" anchor="t" anchorCtr="0">
            <a:noAutofit/>
          </a:bodyPr>
          <a:lstStyle/>
          <a:p>
            <a:pPr algn="ctr"/>
            <a:r>
              <a:rPr lang="en"/>
              <a:t>Storyset</a:t>
            </a:r>
            <a:endParaRPr/>
          </a:p>
        </p:txBody>
      </p:sp>
      <p:pic>
        <p:nvPicPr>
          <p:cNvPr id="721" name="Google Shape;721;p40"/>
          <p:cNvPicPr preferRelativeResize="0"/>
          <p:nvPr/>
        </p:nvPicPr>
        <p:blipFill rotWithShape="1">
          <a:blip r:embed="rId4">
            <a:alphaModFix/>
          </a:blip>
          <a:srcRect t="16547" b="16540"/>
          <a:stretch/>
        </p:blipFill>
        <p:spPr>
          <a:xfrm>
            <a:off x="964534" y="3476167"/>
            <a:ext cx="2030153" cy="1358400"/>
          </a:xfrm>
          <a:prstGeom prst="rect">
            <a:avLst/>
          </a:prstGeom>
          <a:noFill/>
          <a:ln>
            <a:noFill/>
          </a:ln>
        </p:spPr>
      </p:pic>
      <p:sp>
        <p:nvSpPr>
          <p:cNvPr id="722" name="Google Shape;722;p40">
            <a:hlinkClick r:id="rId5"/>
          </p:cNvPr>
          <p:cNvSpPr txBox="1"/>
          <p:nvPr/>
        </p:nvSpPr>
        <p:spPr>
          <a:xfrm>
            <a:off x="1175811" y="5258311"/>
            <a:ext cx="1607600" cy="402000"/>
          </a:xfrm>
          <a:prstGeom prst="rect">
            <a:avLst/>
          </a:prstGeom>
          <a:noFill/>
          <a:ln>
            <a:noFill/>
          </a:ln>
        </p:spPr>
        <p:txBody>
          <a:bodyPr spcFirstLastPara="1" wrap="square" lIns="121900" tIns="121900" rIns="121900" bIns="121900" anchor="ctr" anchorCtr="0">
            <a:noAutofit/>
          </a:bodyPr>
          <a:lstStyle/>
          <a:p>
            <a:pPr algn="ctr">
              <a:lnSpc>
                <a:spcPct val="115000"/>
              </a:lnSpc>
            </a:pPr>
            <a:r>
              <a:rPr lang="en" sz="2400" b="1">
                <a:solidFill>
                  <a:schemeClr val="dk2"/>
                </a:solidFill>
                <a:uFill>
                  <a:noFill/>
                </a:uFill>
                <a:hlinkClick r:id="rId5">
                  <a:extLst>
                    <a:ext uri="{A12FA001-AC4F-418D-AE19-62706E023703}">
                      <ahyp:hlinkClr xmlns:ahyp="http://schemas.microsoft.com/office/drawing/2018/hyperlinkcolor" val="tx"/>
                    </a:ext>
                  </a:extLst>
                </a:hlinkClick>
              </a:rPr>
              <a:t>Pana</a:t>
            </a:r>
            <a:endParaRPr sz="2400" b="1">
              <a:solidFill>
                <a:schemeClr val="dk2"/>
              </a:solidFill>
            </a:endParaRPr>
          </a:p>
        </p:txBody>
      </p:sp>
      <p:sp>
        <p:nvSpPr>
          <p:cNvPr id="723" name="Google Shape;723;p40">
            <a:hlinkClick r:id="rId6"/>
          </p:cNvPr>
          <p:cNvSpPr txBox="1"/>
          <p:nvPr/>
        </p:nvSpPr>
        <p:spPr>
          <a:xfrm>
            <a:off x="3203963" y="5258311"/>
            <a:ext cx="1607600" cy="402000"/>
          </a:xfrm>
          <a:prstGeom prst="rect">
            <a:avLst/>
          </a:prstGeom>
          <a:noFill/>
          <a:ln>
            <a:noFill/>
          </a:ln>
        </p:spPr>
        <p:txBody>
          <a:bodyPr spcFirstLastPara="1" wrap="square" lIns="121900" tIns="121900" rIns="121900" bIns="121900" anchor="ctr" anchorCtr="0">
            <a:noAutofit/>
          </a:bodyPr>
          <a:lstStyle/>
          <a:p>
            <a:pPr algn="ctr">
              <a:lnSpc>
                <a:spcPct val="115000"/>
              </a:lnSpc>
            </a:pPr>
            <a:r>
              <a:rPr lang="en" sz="2400" b="1">
                <a:solidFill>
                  <a:schemeClr val="dk2"/>
                </a:solidFill>
                <a:uFill>
                  <a:noFill/>
                </a:uFill>
                <a:hlinkClick r:id="rId6">
                  <a:extLst>
                    <a:ext uri="{A12FA001-AC4F-418D-AE19-62706E023703}">
                      <ahyp:hlinkClr xmlns:ahyp="http://schemas.microsoft.com/office/drawing/2018/hyperlinkcolor" val="tx"/>
                    </a:ext>
                  </a:extLst>
                </a:hlinkClick>
              </a:rPr>
              <a:t>Amico</a:t>
            </a:r>
            <a:endParaRPr sz="2400" b="1">
              <a:solidFill>
                <a:schemeClr val="dk2"/>
              </a:solidFill>
            </a:endParaRPr>
          </a:p>
        </p:txBody>
      </p:sp>
      <p:sp>
        <p:nvSpPr>
          <p:cNvPr id="724" name="Google Shape;724;p40">
            <a:hlinkClick r:id="rId7"/>
          </p:cNvPr>
          <p:cNvSpPr txBox="1"/>
          <p:nvPr/>
        </p:nvSpPr>
        <p:spPr>
          <a:xfrm>
            <a:off x="5232116" y="5258311"/>
            <a:ext cx="1607600" cy="402000"/>
          </a:xfrm>
          <a:prstGeom prst="rect">
            <a:avLst/>
          </a:prstGeom>
          <a:noFill/>
          <a:ln>
            <a:noFill/>
          </a:ln>
        </p:spPr>
        <p:txBody>
          <a:bodyPr spcFirstLastPara="1" wrap="square" lIns="121900" tIns="121900" rIns="121900" bIns="121900" anchor="ctr" anchorCtr="0">
            <a:noAutofit/>
          </a:bodyPr>
          <a:lstStyle/>
          <a:p>
            <a:pPr algn="ctr">
              <a:lnSpc>
                <a:spcPct val="115000"/>
              </a:lnSpc>
            </a:pPr>
            <a:r>
              <a:rPr lang="en" sz="2400" b="1">
                <a:solidFill>
                  <a:schemeClr val="dk2"/>
                </a:solidFill>
                <a:uFill>
                  <a:noFill/>
                </a:uFill>
                <a:hlinkClick r:id="rId7">
                  <a:extLst>
                    <a:ext uri="{A12FA001-AC4F-418D-AE19-62706E023703}">
                      <ahyp:hlinkClr xmlns:ahyp="http://schemas.microsoft.com/office/drawing/2018/hyperlinkcolor" val="tx"/>
                    </a:ext>
                  </a:extLst>
                </a:hlinkClick>
              </a:rPr>
              <a:t>Bro</a:t>
            </a:r>
            <a:endParaRPr sz="2400" b="1">
              <a:solidFill>
                <a:schemeClr val="dk2"/>
              </a:solidFill>
            </a:endParaRPr>
          </a:p>
        </p:txBody>
      </p:sp>
      <p:sp>
        <p:nvSpPr>
          <p:cNvPr id="725" name="Google Shape;725;p40">
            <a:hlinkClick r:id="rId8"/>
          </p:cNvPr>
          <p:cNvSpPr txBox="1"/>
          <p:nvPr/>
        </p:nvSpPr>
        <p:spPr>
          <a:xfrm>
            <a:off x="7260269" y="5258311"/>
            <a:ext cx="1607600" cy="402000"/>
          </a:xfrm>
          <a:prstGeom prst="rect">
            <a:avLst/>
          </a:prstGeom>
          <a:noFill/>
          <a:ln>
            <a:noFill/>
          </a:ln>
        </p:spPr>
        <p:txBody>
          <a:bodyPr spcFirstLastPara="1" wrap="square" lIns="121900" tIns="121900" rIns="121900" bIns="121900" anchor="ctr" anchorCtr="0">
            <a:noAutofit/>
          </a:bodyPr>
          <a:lstStyle/>
          <a:p>
            <a:pPr algn="ctr">
              <a:lnSpc>
                <a:spcPct val="115000"/>
              </a:lnSpc>
            </a:pPr>
            <a:r>
              <a:rPr lang="en" sz="2400" b="1">
                <a:solidFill>
                  <a:schemeClr val="dk2"/>
                </a:solidFill>
                <a:uFill>
                  <a:noFill/>
                </a:uFill>
                <a:hlinkClick r:id="rId8">
                  <a:extLst>
                    <a:ext uri="{A12FA001-AC4F-418D-AE19-62706E023703}">
                      <ahyp:hlinkClr xmlns:ahyp="http://schemas.microsoft.com/office/drawing/2018/hyperlinkcolor" val="tx"/>
                    </a:ext>
                  </a:extLst>
                </a:hlinkClick>
              </a:rPr>
              <a:t>Rafiki</a:t>
            </a:r>
            <a:endParaRPr sz="2400" b="1">
              <a:solidFill>
                <a:schemeClr val="dk2"/>
              </a:solidFill>
            </a:endParaRPr>
          </a:p>
        </p:txBody>
      </p:sp>
      <p:pic>
        <p:nvPicPr>
          <p:cNvPr id="726" name="Google Shape;726;p40"/>
          <p:cNvPicPr preferRelativeResize="0"/>
          <p:nvPr/>
        </p:nvPicPr>
        <p:blipFill rotWithShape="1">
          <a:blip r:embed="rId9">
            <a:alphaModFix/>
          </a:blip>
          <a:srcRect/>
          <a:stretch/>
        </p:blipFill>
        <p:spPr>
          <a:xfrm>
            <a:off x="3168474" y="3308412"/>
            <a:ext cx="1693893" cy="1693913"/>
          </a:xfrm>
          <a:prstGeom prst="rect">
            <a:avLst/>
          </a:prstGeom>
          <a:noFill/>
          <a:ln>
            <a:noFill/>
          </a:ln>
        </p:spPr>
      </p:pic>
      <p:pic>
        <p:nvPicPr>
          <p:cNvPr id="727" name="Google Shape;727;p40"/>
          <p:cNvPicPr preferRelativeResize="0"/>
          <p:nvPr/>
        </p:nvPicPr>
        <p:blipFill rotWithShape="1">
          <a:blip r:embed="rId10">
            <a:alphaModFix/>
          </a:blip>
          <a:srcRect t="6377" b="6377"/>
          <a:stretch/>
        </p:blipFill>
        <p:spPr>
          <a:xfrm>
            <a:off x="5088041" y="3357067"/>
            <a:ext cx="1829993" cy="1596600"/>
          </a:xfrm>
          <a:prstGeom prst="rect">
            <a:avLst/>
          </a:prstGeom>
          <a:noFill/>
          <a:ln>
            <a:noFill/>
          </a:ln>
        </p:spPr>
      </p:pic>
      <p:pic>
        <p:nvPicPr>
          <p:cNvPr id="728" name="Google Shape;728;p40"/>
          <p:cNvPicPr preferRelativeResize="0"/>
          <p:nvPr/>
        </p:nvPicPr>
        <p:blipFill rotWithShape="1">
          <a:blip r:embed="rId11">
            <a:alphaModFix/>
          </a:blip>
          <a:srcRect t="9256" b="9256"/>
          <a:stretch/>
        </p:blipFill>
        <p:spPr>
          <a:xfrm>
            <a:off x="7075669" y="3409773"/>
            <a:ext cx="1829967" cy="1491187"/>
          </a:xfrm>
          <a:prstGeom prst="rect">
            <a:avLst/>
          </a:prstGeom>
          <a:noFill/>
          <a:ln>
            <a:noFill/>
          </a:ln>
        </p:spPr>
      </p:pic>
      <p:pic>
        <p:nvPicPr>
          <p:cNvPr id="729" name="Google Shape;729;p40"/>
          <p:cNvPicPr preferRelativeResize="0"/>
          <p:nvPr/>
        </p:nvPicPr>
        <p:blipFill rotWithShape="1">
          <a:blip r:embed="rId12">
            <a:alphaModFix/>
          </a:blip>
          <a:srcRect t="14837" b="14844"/>
          <a:stretch/>
        </p:blipFill>
        <p:spPr>
          <a:xfrm>
            <a:off x="8956979" y="3357060"/>
            <a:ext cx="2270487" cy="1596613"/>
          </a:xfrm>
          <a:prstGeom prst="rect">
            <a:avLst/>
          </a:prstGeom>
          <a:noFill/>
          <a:ln>
            <a:noFill/>
          </a:ln>
        </p:spPr>
      </p:pic>
      <p:sp>
        <p:nvSpPr>
          <p:cNvPr id="730" name="Google Shape;730;p40">
            <a:hlinkClick r:id="rId13"/>
          </p:cNvPr>
          <p:cNvSpPr txBox="1"/>
          <p:nvPr/>
        </p:nvSpPr>
        <p:spPr>
          <a:xfrm>
            <a:off x="9288423" y="5258311"/>
            <a:ext cx="1607600" cy="402000"/>
          </a:xfrm>
          <a:prstGeom prst="rect">
            <a:avLst/>
          </a:prstGeom>
          <a:noFill/>
          <a:ln>
            <a:noFill/>
          </a:ln>
        </p:spPr>
        <p:txBody>
          <a:bodyPr spcFirstLastPara="1" wrap="square" lIns="121900" tIns="121900" rIns="121900" bIns="121900" anchor="ctr" anchorCtr="0">
            <a:noAutofit/>
          </a:bodyPr>
          <a:lstStyle/>
          <a:p>
            <a:pPr algn="ctr">
              <a:lnSpc>
                <a:spcPct val="115000"/>
              </a:lnSpc>
            </a:pPr>
            <a:r>
              <a:rPr lang="en" sz="2400" b="1">
                <a:solidFill>
                  <a:schemeClr val="dk2"/>
                </a:solidFill>
                <a:uFill>
                  <a:noFill/>
                </a:uFill>
                <a:hlinkClick r:id="rId13">
                  <a:extLst>
                    <a:ext uri="{A12FA001-AC4F-418D-AE19-62706E023703}">
                      <ahyp:hlinkClr xmlns:ahyp="http://schemas.microsoft.com/office/drawing/2018/hyperlinkcolor" val="tx"/>
                    </a:ext>
                  </a:extLst>
                </a:hlinkClick>
              </a:rPr>
              <a:t>Cuate</a:t>
            </a:r>
            <a:endParaRPr sz="2400" b="1">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4"/>
          <p:cNvSpPr/>
          <p:nvPr/>
        </p:nvSpPr>
        <p:spPr>
          <a:xfrm>
            <a:off x="5606195" y="2174951"/>
            <a:ext cx="979600" cy="979600"/>
          </a:xfrm>
          <a:prstGeom prst="ellipse">
            <a:avLst/>
          </a:prstGeom>
          <a:solidFill>
            <a:srgbClr val="E9C9C4"/>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70" name="Google Shape;170;p24"/>
          <p:cNvSpPr/>
          <p:nvPr/>
        </p:nvSpPr>
        <p:spPr>
          <a:xfrm>
            <a:off x="9001831" y="2174951"/>
            <a:ext cx="979600" cy="979600"/>
          </a:xfrm>
          <a:prstGeom prst="ellipse">
            <a:avLst/>
          </a:prstGeom>
          <a:solidFill>
            <a:srgbClr val="E9C9C4"/>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71" name="Google Shape;171;p24"/>
          <p:cNvSpPr/>
          <p:nvPr/>
        </p:nvSpPr>
        <p:spPr>
          <a:xfrm>
            <a:off x="2210567" y="2174951"/>
            <a:ext cx="979600" cy="979600"/>
          </a:xfrm>
          <a:prstGeom prst="ellipse">
            <a:avLst/>
          </a:prstGeom>
          <a:solidFill>
            <a:srgbClr val="E9C9C4"/>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72" name="Google Shape;172;p24"/>
          <p:cNvSpPr txBox="1">
            <a:spLocks noGrp="1"/>
          </p:cNvSpPr>
          <p:nvPr>
            <p:ph type="title"/>
          </p:nvPr>
        </p:nvSpPr>
        <p:spPr>
          <a:xfrm>
            <a:off x="960000" y="593367"/>
            <a:ext cx="10272000" cy="763600"/>
          </a:xfrm>
          <a:prstGeom prst="rect">
            <a:avLst/>
          </a:prstGeom>
        </p:spPr>
        <p:txBody>
          <a:bodyPr spcFirstLastPara="1" vert="horz" wrap="square" lIns="121900" tIns="121900" rIns="121900" bIns="121900" rtlCol="0" anchor="t" anchorCtr="0">
            <a:noAutofit/>
          </a:bodyPr>
          <a:lstStyle/>
          <a:p>
            <a:r>
              <a:rPr lang="fr-FR" dirty="0">
                <a:latin typeface="Roboto" panose="02000000000000000000" pitchFamily="2" charset="0"/>
                <a:ea typeface="Roboto" panose="02000000000000000000" pitchFamily="2" charset="0"/>
              </a:rPr>
              <a:t>SOMMAIRE</a:t>
            </a:r>
          </a:p>
        </p:txBody>
      </p:sp>
      <p:sp>
        <p:nvSpPr>
          <p:cNvPr id="173" name="Google Shape;173;p24"/>
          <p:cNvSpPr txBox="1">
            <a:spLocks noGrp="1"/>
          </p:cNvSpPr>
          <p:nvPr>
            <p:ph type="title" idx="2"/>
          </p:nvPr>
        </p:nvSpPr>
        <p:spPr>
          <a:xfrm>
            <a:off x="898571" y="3068082"/>
            <a:ext cx="3860792" cy="806964"/>
          </a:xfrm>
          <a:prstGeom prst="rect">
            <a:avLst/>
          </a:prstGeom>
        </p:spPr>
        <p:txBody>
          <a:bodyPr spcFirstLastPara="1" vert="horz" wrap="square" lIns="121900" tIns="121900" rIns="121900" bIns="121900" rtlCol="0" anchor="b" anchorCtr="0">
            <a:noAutofit/>
          </a:bodyPr>
          <a:lstStyle/>
          <a:p>
            <a:r>
              <a:rPr lang="fr-FR" dirty="0">
                <a:latin typeface="Roboto" panose="02000000000000000000" pitchFamily="2" charset="0"/>
                <a:ea typeface="Roboto" panose="02000000000000000000" pitchFamily="2" charset="0"/>
              </a:rPr>
              <a:t>Site</a:t>
            </a:r>
            <a:endParaRPr dirty="0">
              <a:latin typeface="Roboto" panose="02000000000000000000" pitchFamily="2" charset="0"/>
              <a:ea typeface="Roboto" panose="02000000000000000000" pitchFamily="2" charset="0"/>
            </a:endParaRPr>
          </a:p>
        </p:txBody>
      </p:sp>
      <p:sp>
        <p:nvSpPr>
          <p:cNvPr id="174" name="Google Shape;174;p24"/>
          <p:cNvSpPr txBox="1">
            <a:spLocks noGrp="1"/>
          </p:cNvSpPr>
          <p:nvPr>
            <p:ph type="subTitle" idx="1"/>
          </p:nvPr>
        </p:nvSpPr>
        <p:spPr>
          <a:xfrm>
            <a:off x="1250167" y="3726247"/>
            <a:ext cx="2900400" cy="1661600"/>
          </a:xfrm>
          <a:prstGeom prst="rect">
            <a:avLst/>
          </a:prstGeom>
        </p:spPr>
        <p:txBody>
          <a:bodyPr spcFirstLastPara="1" vert="horz" wrap="square" lIns="121900" tIns="121900" rIns="121900" bIns="121900" rtlCol="0" anchor="t" anchorCtr="0">
            <a:noAutofit/>
          </a:bodyPr>
          <a:lstStyle/>
          <a:p>
            <a:pPr algn="l"/>
            <a:r>
              <a:rPr lang="fr-FR" sz="1600" dirty="0">
                <a:latin typeface="Roboto" panose="02000000000000000000" pitchFamily="2" charset="0"/>
                <a:ea typeface="Roboto" panose="02000000000000000000" pitchFamily="2" charset="0"/>
              </a:rPr>
              <a:t>	Présentation &amp; description du site, de la création de la maquette, à son intégration et la mise en ligne.</a:t>
            </a:r>
          </a:p>
        </p:txBody>
      </p:sp>
      <p:sp>
        <p:nvSpPr>
          <p:cNvPr id="175" name="Google Shape;175;p24"/>
          <p:cNvSpPr txBox="1">
            <a:spLocks noGrp="1"/>
          </p:cNvSpPr>
          <p:nvPr>
            <p:ph type="title" idx="3"/>
          </p:nvPr>
        </p:nvSpPr>
        <p:spPr>
          <a:xfrm>
            <a:off x="4645795" y="3106174"/>
            <a:ext cx="2900400" cy="763600"/>
          </a:xfrm>
          <a:prstGeom prst="rect">
            <a:avLst/>
          </a:prstGeom>
        </p:spPr>
        <p:txBody>
          <a:bodyPr spcFirstLastPara="1" vert="horz" wrap="square" lIns="121900" tIns="121900" rIns="121900" bIns="121900" rtlCol="0" anchor="b" anchorCtr="0">
            <a:noAutofit/>
          </a:bodyPr>
          <a:lstStyle/>
          <a:p>
            <a:r>
              <a:rPr lang="fr-FR" dirty="0">
                <a:latin typeface="Roboto" panose="02000000000000000000" pitchFamily="2" charset="0"/>
                <a:ea typeface="Roboto" panose="02000000000000000000" pitchFamily="2" charset="0"/>
              </a:rPr>
              <a:t>Mineure</a:t>
            </a:r>
            <a:endParaRPr dirty="0">
              <a:latin typeface="Roboto" panose="02000000000000000000" pitchFamily="2" charset="0"/>
              <a:ea typeface="Roboto" panose="02000000000000000000" pitchFamily="2" charset="0"/>
            </a:endParaRPr>
          </a:p>
        </p:txBody>
      </p:sp>
      <p:sp>
        <p:nvSpPr>
          <p:cNvPr id="177" name="Google Shape;177;p24"/>
          <p:cNvSpPr txBox="1">
            <a:spLocks noGrp="1"/>
          </p:cNvSpPr>
          <p:nvPr>
            <p:ph type="title" idx="5"/>
          </p:nvPr>
        </p:nvSpPr>
        <p:spPr>
          <a:xfrm>
            <a:off x="8041431" y="3157861"/>
            <a:ext cx="2900400" cy="703600"/>
          </a:xfrm>
          <a:prstGeom prst="rect">
            <a:avLst/>
          </a:prstGeom>
        </p:spPr>
        <p:txBody>
          <a:bodyPr spcFirstLastPara="1" vert="horz" wrap="square" lIns="121900" tIns="121900" rIns="121900" bIns="121900" rtlCol="0" anchor="b" anchorCtr="0">
            <a:noAutofit/>
          </a:bodyPr>
          <a:lstStyle/>
          <a:p>
            <a:r>
              <a:rPr lang="en" dirty="0">
                <a:latin typeface="Roboto" panose="02000000000000000000" pitchFamily="2" charset="0"/>
                <a:ea typeface="Roboto" panose="02000000000000000000" pitchFamily="2" charset="0"/>
              </a:rPr>
              <a:t>Conclusion</a:t>
            </a:r>
            <a:endParaRPr dirty="0">
              <a:latin typeface="Roboto" panose="02000000000000000000" pitchFamily="2" charset="0"/>
              <a:ea typeface="Roboto" panose="02000000000000000000" pitchFamily="2" charset="0"/>
            </a:endParaRPr>
          </a:p>
        </p:txBody>
      </p:sp>
      <p:sp>
        <p:nvSpPr>
          <p:cNvPr id="178" name="Google Shape;178;p24"/>
          <p:cNvSpPr txBox="1">
            <a:spLocks noGrp="1"/>
          </p:cNvSpPr>
          <p:nvPr>
            <p:ph type="subTitle" idx="6"/>
          </p:nvPr>
        </p:nvSpPr>
        <p:spPr>
          <a:xfrm>
            <a:off x="8041431" y="3662348"/>
            <a:ext cx="2900400" cy="1661600"/>
          </a:xfrm>
          <a:prstGeom prst="rect">
            <a:avLst/>
          </a:prstGeom>
        </p:spPr>
        <p:txBody>
          <a:bodyPr spcFirstLastPara="1" vert="horz" wrap="square" lIns="121900" tIns="121900" rIns="121900" bIns="121900" rtlCol="0" anchor="t" anchorCtr="0">
            <a:noAutofit/>
          </a:bodyPr>
          <a:lstStyle/>
          <a:p>
            <a:pPr marL="0" indent="0" algn="l"/>
            <a:r>
              <a:rPr lang="en" dirty="0">
                <a:latin typeface="Roboto" panose="02000000000000000000" pitchFamily="2" charset="0"/>
                <a:ea typeface="Roboto" panose="02000000000000000000" pitchFamily="2" charset="0"/>
              </a:rPr>
              <a:t>Interêts et points forts de la mineure.</a:t>
            </a:r>
            <a:endParaRPr dirty="0">
              <a:latin typeface="Roboto" panose="02000000000000000000" pitchFamily="2" charset="0"/>
              <a:ea typeface="Roboto" panose="02000000000000000000" pitchFamily="2" charset="0"/>
            </a:endParaRPr>
          </a:p>
        </p:txBody>
      </p:sp>
      <p:sp>
        <p:nvSpPr>
          <p:cNvPr id="179" name="Google Shape;179;p24"/>
          <p:cNvSpPr txBox="1">
            <a:spLocks noGrp="1"/>
          </p:cNvSpPr>
          <p:nvPr>
            <p:ph type="title" idx="7"/>
          </p:nvPr>
        </p:nvSpPr>
        <p:spPr>
          <a:xfrm>
            <a:off x="2210567" y="2366361"/>
            <a:ext cx="979600" cy="596800"/>
          </a:xfrm>
          <a:prstGeom prst="rect">
            <a:avLst/>
          </a:prstGeom>
        </p:spPr>
        <p:txBody>
          <a:bodyPr spcFirstLastPara="1" vert="horz" wrap="square" lIns="121900" tIns="121900" rIns="121900" bIns="121900" rtlCol="0" anchor="ctr" anchorCtr="0">
            <a:noAutofit/>
          </a:bodyPr>
          <a:lstStyle/>
          <a:p>
            <a:r>
              <a:rPr lang="en" dirty="0">
                <a:latin typeface="Roboto" panose="02000000000000000000" pitchFamily="2" charset="0"/>
                <a:ea typeface="Roboto" panose="02000000000000000000" pitchFamily="2" charset="0"/>
              </a:rPr>
              <a:t>01</a:t>
            </a:r>
            <a:endParaRPr dirty="0">
              <a:latin typeface="Roboto" panose="02000000000000000000" pitchFamily="2" charset="0"/>
              <a:ea typeface="Roboto" panose="02000000000000000000" pitchFamily="2" charset="0"/>
            </a:endParaRPr>
          </a:p>
        </p:txBody>
      </p:sp>
      <p:sp>
        <p:nvSpPr>
          <p:cNvPr id="180" name="Google Shape;180;p24"/>
          <p:cNvSpPr txBox="1">
            <a:spLocks noGrp="1"/>
          </p:cNvSpPr>
          <p:nvPr>
            <p:ph type="title" idx="8"/>
          </p:nvPr>
        </p:nvSpPr>
        <p:spPr>
          <a:xfrm>
            <a:off x="5606195" y="2366361"/>
            <a:ext cx="979600" cy="596800"/>
          </a:xfrm>
          <a:prstGeom prst="rect">
            <a:avLst/>
          </a:prstGeom>
        </p:spPr>
        <p:txBody>
          <a:bodyPr spcFirstLastPara="1" vert="horz" wrap="square" lIns="121900" tIns="121900" rIns="121900" bIns="121900" rtlCol="0" anchor="ctr" anchorCtr="0">
            <a:noAutofit/>
          </a:bodyPr>
          <a:lstStyle/>
          <a:p>
            <a:r>
              <a:rPr lang="en" dirty="0">
                <a:latin typeface="Roboto" panose="02000000000000000000" pitchFamily="2" charset="0"/>
                <a:ea typeface="Roboto" panose="02000000000000000000" pitchFamily="2" charset="0"/>
              </a:rPr>
              <a:t>02</a:t>
            </a:r>
            <a:endParaRPr dirty="0">
              <a:latin typeface="Roboto" panose="02000000000000000000" pitchFamily="2" charset="0"/>
              <a:ea typeface="Roboto" panose="02000000000000000000" pitchFamily="2" charset="0"/>
            </a:endParaRPr>
          </a:p>
        </p:txBody>
      </p:sp>
      <p:sp>
        <p:nvSpPr>
          <p:cNvPr id="181" name="Google Shape;181;p24"/>
          <p:cNvSpPr txBox="1">
            <a:spLocks noGrp="1"/>
          </p:cNvSpPr>
          <p:nvPr>
            <p:ph type="title" idx="9"/>
          </p:nvPr>
        </p:nvSpPr>
        <p:spPr>
          <a:xfrm>
            <a:off x="9001831" y="2366361"/>
            <a:ext cx="979600" cy="596800"/>
          </a:xfrm>
          <a:prstGeom prst="rect">
            <a:avLst/>
          </a:prstGeom>
        </p:spPr>
        <p:txBody>
          <a:bodyPr spcFirstLastPara="1" vert="horz" wrap="square" lIns="121900" tIns="121900" rIns="121900" bIns="121900" rtlCol="0" anchor="ctr" anchorCtr="0">
            <a:noAutofit/>
          </a:bodyPr>
          <a:lstStyle/>
          <a:p>
            <a:r>
              <a:rPr lang="en" dirty="0">
                <a:latin typeface="Roboto" panose="02000000000000000000" pitchFamily="2" charset="0"/>
                <a:ea typeface="Roboto" panose="02000000000000000000" pitchFamily="2" charset="0"/>
              </a:rPr>
              <a:t>03</a:t>
            </a:r>
            <a:endParaRPr dirty="0">
              <a:latin typeface="Roboto" panose="02000000000000000000" pitchFamily="2" charset="0"/>
              <a:ea typeface="Roboto" panose="02000000000000000000" pitchFamily="2" charset="0"/>
            </a:endParaRPr>
          </a:p>
        </p:txBody>
      </p:sp>
      <p:cxnSp>
        <p:nvCxnSpPr>
          <p:cNvPr id="182" name="Google Shape;182;p24"/>
          <p:cNvCxnSpPr/>
          <p:nvPr/>
        </p:nvCxnSpPr>
        <p:spPr>
          <a:xfrm>
            <a:off x="940800" y="342467"/>
            <a:ext cx="10310400" cy="0"/>
          </a:xfrm>
          <a:prstGeom prst="straightConnector1">
            <a:avLst/>
          </a:prstGeom>
          <a:noFill/>
          <a:ln w="9525" cap="flat" cmpd="sng">
            <a:solidFill>
              <a:schemeClr val="dk1"/>
            </a:solidFill>
            <a:prstDash val="solid"/>
            <a:round/>
            <a:headEnd type="oval" w="med" len="med"/>
            <a:tailEnd type="oval" w="med" len="med"/>
          </a:ln>
        </p:spPr>
      </p:cxnSp>
      <p:sp>
        <p:nvSpPr>
          <p:cNvPr id="183" name="Google Shape;183;p24"/>
          <p:cNvSpPr/>
          <p:nvPr/>
        </p:nvSpPr>
        <p:spPr>
          <a:xfrm>
            <a:off x="5967395" y="5415284"/>
            <a:ext cx="257200" cy="257200"/>
          </a:xfrm>
          <a:prstGeom prst="ellipse">
            <a:avLst/>
          </a:prstGeom>
          <a:solidFill>
            <a:srgbClr val="E9C9C4"/>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84" name="Google Shape;184;p24"/>
          <p:cNvSpPr/>
          <p:nvPr/>
        </p:nvSpPr>
        <p:spPr>
          <a:xfrm>
            <a:off x="9363031" y="5415284"/>
            <a:ext cx="257200" cy="257200"/>
          </a:xfrm>
          <a:prstGeom prst="ellipse">
            <a:avLst/>
          </a:prstGeom>
          <a:solidFill>
            <a:srgbClr val="E9C9C4"/>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85" name="Google Shape;185;p24"/>
          <p:cNvSpPr/>
          <p:nvPr/>
        </p:nvSpPr>
        <p:spPr>
          <a:xfrm>
            <a:off x="2571767" y="5415284"/>
            <a:ext cx="257200" cy="257200"/>
          </a:xfrm>
          <a:prstGeom prst="ellipse">
            <a:avLst/>
          </a:prstGeom>
          <a:solidFill>
            <a:srgbClr val="E9C9C4"/>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cxnSp>
        <p:nvCxnSpPr>
          <p:cNvPr id="186" name="Google Shape;186;p24"/>
          <p:cNvCxnSpPr/>
          <p:nvPr/>
        </p:nvCxnSpPr>
        <p:spPr>
          <a:xfrm>
            <a:off x="940800" y="6490467"/>
            <a:ext cx="10310400" cy="0"/>
          </a:xfrm>
          <a:prstGeom prst="straightConnector1">
            <a:avLst/>
          </a:prstGeom>
          <a:noFill/>
          <a:ln w="9525" cap="flat" cmpd="sng">
            <a:solidFill>
              <a:schemeClr val="dk1"/>
            </a:solidFill>
            <a:prstDash val="solid"/>
            <a:round/>
            <a:headEnd type="oval" w="med" len="med"/>
            <a:tailEnd type="oval" w="med" len="med"/>
          </a:ln>
        </p:spPr>
      </p:cxnSp>
      <p:grpSp>
        <p:nvGrpSpPr>
          <p:cNvPr id="187" name="Google Shape;187;p24"/>
          <p:cNvGrpSpPr/>
          <p:nvPr/>
        </p:nvGrpSpPr>
        <p:grpSpPr>
          <a:xfrm>
            <a:off x="-83431" y="1279785"/>
            <a:ext cx="2173200" cy="385800"/>
            <a:chOff x="7920125" y="394825"/>
            <a:chExt cx="1629900" cy="289350"/>
          </a:xfrm>
        </p:grpSpPr>
        <p:sp>
          <p:nvSpPr>
            <p:cNvPr id="188" name="Google Shape;188;p24"/>
            <p:cNvSpPr/>
            <p:nvPr/>
          </p:nvSpPr>
          <p:spPr>
            <a:xfrm rot="-5400000">
              <a:off x="7920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89" name="Google Shape;189;p24"/>
            <p:cNvSpPr/>
            <p:nvPr/>
          </p:nvSpPr>
          <p:spPr>
            <a:xfrm rot="-5400000">
              <a:off x="7920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90" name="Google Shape;190;p24"/>
            <p:cNvSpPr/>
            <p:nvPr/>
          </p:nvSpPr>
          <p:spPr>
            <a:xfrm rot="-5400000">
              <a:off x="8110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91" name="Google Shape;191;p24"/>
            <p:cNvSpPr/>
            <p:nvPr/>
          </p:nvSpPr>
          <p:spPr>
            <a:xfrm rot="-5400000">
              <a:off x="8110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92" name="Google Shape;192;p24"/>
            <p:cNvSpPr/>
            <p:nvPr/>
          </p:nvSpPr>
          <p:spPr>
            <a:xfrm rot="-5400000">
              <a:off x="8301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93" name="Google Shape;193;p24"/>
            <p:cNvSpPr/>
            <p:nvPr/>
          </p:nvSpPr>
          <p:spPr>
            <a:xfrm rot="-5400000">
              <a:off x="8301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94" name="Google Shape;194;p24"/>
            <p:cNvSpPr/>
            <p:nvPr/>
          </p:nvSpPr>
          <p:spPr>
            <a:xfrm rot="-5400000">
              <a:off x="8491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95" name="Google Shape;195;p24"/>
            <p:cNvSpPr/>
            <p:nvPr/>
          </p:nvSpPr>
          <p:spPr>
            <a:xfrm rot="-5400000">
              <a:off x="8491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96" name="Google Shape;196;p24"/>
            <p:cNvSpPr/>
            <p:nvPr/>
          </p:nvSpPr>
          <p:spPr>
            <a:xfrm rot="-5400000">
              <a:off x="8682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97" name="Google Shape;197;p24"/>
            <p:cNvSpPr/>
            <p:nvPr/>
          </p:nvSpPr>
          <p:spPr>
            <a:xfrm rot="-5400000">
              <a:off x="8682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98" name="Google Shape;198;p24"/>
            <p:cNvSpPr/>
            <p:nvPr/>
          </p:nvSpPr>
          <p:spPr>
            <a:xfrm rot="-5400000">
              <a:off x="8872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99" name="Google Shape;199;p24"/>
            <p:cNvSpPr/>
            <p:nvPr/>
          </p:nvSpPr>
          <p:spPr>
            <a:xfrm rot="-5400000">
              <a:off x="8872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00" name="Google Shape;200;p24"/>
            <p:cNvSpPr/>
            <p:nvPr/>
          </p:nvSpPr>
          <p:spPr>
            <a:xfrm rot="-5400000">
              <a:off x="9063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01" name="Google Shape;201;p24"/>
            <p:cNvSpPr/>
            <p:nvPr/>
          </p:nvSpPr>
          <p:spPr>
            <a:xfrm rot="-5400000">
              <a:off x="9063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02" name="Google Shape;202;p24"/>
            <p:cNvSpPr/>
            <p:nvPr/>
          </p:nvSpPr>
          <p:spPr>
            <a:xfrm rot="-5400000">
              <a:off x="9253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03" name="Google Shape;203;p24"/>
            <p:cNvSpPr/>
            <p:nvPr/>
          </p:nvSpPr>
          <p:spPr>
            <a:xfrm rot="-5400000">
              <a:off x="9253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04" name="Google Shape;204;p24"/>
            <p:cNvSpPr/>
            <p:nvPr/>
          </p:nvSpPr>
          <p:spPr>
            <a:xfrm rot="-5400000">
              <a:off x="9444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05" name="Google Shape;205;p24"/>
            <p:cNvSpPr/>
            <p:nvPr/>
          </p:nvSpPr>
          <p:spPr>
            <a:xfrm rot="-5400000">
              <a:off x="9444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grpSp>
      <p:sp>
        <p:nvSpPr>
          <p:cNvPr id="4" name="Google Shape;174;p24">
            <a:extLst>
              <a:ext uri="{FF2B5EF4-FFF2-40B4-BE49-F238E27FC236}">
                <a16:creationId xmlns:a16="http://schemas.microsoft.com/office/drawing/2014/main" id="{CDEA56BA-B289-1031-A51D-DB43ED3CCD59}"/>
              </a:ext>
            </a:extLst>
          </p:cNvPr>
          <p:cNvSpPr txBox="1">
            <a:spLocks/>
          </p:cNvSpPr>
          <p:nvPr/>
        </p:nvSpPr>
        <p:spPr>
          <a:xfrm>
            <a:off x="4702579" y="3719841"/>
            <a:ext cx="2900400" cy="1661600"/>
          </a:xfrm>
          <a:prstGeom prst="rect">
            <a:avLst/>
          </a:prstGeom>
        </p:spPr>
        <p:txBody>
          <a:bodyPr spcFirstLastPara="1" vert="horz" wrap="square" lIns="121900" tIns="121900" rIns="121900" bIns="121900" rtlCol="0" anchor="t" anchorCtr="0">
            <a:noAutofit/>
          </a:bodyPr>
          <a:lstStyle>
            <a:lvl1pPr marL="228600" lvl="0" indent="-228600" algn="ctr" defTabSz="914400" rtl="0" eaLnBrk="1" latinLnBrk="0" hangingPunct="1">
              <a:lnSpc>
                <a:spcPct val="100000"/>
              </a:lnSpc>
              <a:spcBef>
                <a:spcPts val="0"/>
              </a:spcBef>
              <a:spcAft>
                <a:spcPts val="0"/>
              </a:spcAft>
              <a:buSzPts val="1100"/>
              <a:buFont typeface="Arial" panose="020B0604020202020204" pitchFamily="34" charset="0"/>
              <a:buNone/>
              <a:defRPr sz="1467" kern="1200">
                <a:solidFill>
                  <a:schemeClr val="tx1"/>
                </a:solidFill>
                <a:latin typeface="+mn-lt"/>
                <a:ea typeface="+mn-ea"/>
                <a:cs typeface="+mn-cs"/>
              </a:defRPr>
            </a:lvl1pPr>
            <a:lvl2pPr marL="685800" lvl="1" indent="-228600" algn="ctr" defTabSz="914400" rtl="0" eaLnBrk="1" latinLnBrk="0" hangingPunct="1">
              <a:lnSpc>
                <a:spcPct val="100000"/>
              </a:lnSpc>
              <a:spcBef>
                <a:spcPts val="0"/>
              </a:spcBef>
              <a:spcAft>
                <a:spcPts val="0"/>
              </a:spcAft>
              <a:buSzPts val="1100"/>
              <a:buFont typeface="Arial" panose="020B0604020202020204" pitchFamily="34" charset="0"/>
              <a:buNone/>
              <a:defRPr sz="1467" kern="1200">
                <a:solidFill>
                  <a:schemeClr val="tx1"/>
                </a:solidFill>
                <a:latin typeface="+mn-lt"/>
                <a:ea typeface="+mn-ea"/>
                <a:cs typeface="+mn-cs"/>
              </a:defRPr>
            </a:lvl2pPr>
            <a:lvl3pPr marL="1143000" lvl="2" indent="-228600" algn="ctr" defTabSz="914400" rtl="0" eaLnBrk="1" latinLnBrk="0" hangingPunct="1">
              <a:lnSpc>
                <a:spcPct val="100000"/>
              </a:lnSpc>
              <a:spcBef>
                <a:spcPts val="2133"/>
              </a:spcBef>
              <a:spcAft>
                <a:spcPts val="0"/>
              </a:spcAft>
              <a:buSzPts val="1100"/>
              <a:buFont typeface="Arial" panose="020B0604020202020204" pitchFamily="34" charset="0"/>
              <a:buNone/>
              <a:defRPr sz="1467" kern="1200">
                <a:solidFill>
                  <a:schemeClr val="tx1"/>
                </a:solidFill>
                <a:latin typeface="+mn-lt"/>
                <a:ea typeface="+mn-ea"/>
                <a:cs typeface="+mn-cs"/>
              </a:defRPr>
            </a:lvl3pPr>
            <a:lvl4pPr marL="1600200" lvl="3" indent="-228600" algn="ctr" defTabSz="914400" rtl="0" eaLnBrk="1" latinLnBrk="0" hangingPunct="1">
              <a:lnSpc>
                <a:spcPct val="100000"/>
              </a:lnSpc>
              <a:spcBef>
                <a:spcPts val="2133"/>
              </a:spcBef>
              <a:spcAft>
                <a:spcPts val="0"/>
              </a:spcAft>
              <a:buSzPts val="1100"/>
              <a:buFont typeface="Arial" panose="020B0604020202020204" pitchFamily="34" charset="0"/>
              <a:buNone/>
              <a:defRPr sz="1467" kern="1200">
                <a:solidFill>
                  <a:schemeClr val="tx1"/>
                </a:solidFill>
                <a:latin typeface="+mn-lt"/>
                <a:ea typeface="+mn-ea"/>
                <a:cs typeface="+mn-cs"/>
              </a:defRPr>
            </a:lvl4pPr>
            <a:lvl5pPr marL="2057400" lvl="4" indent="-228600" algn="ctr" defTabSz="914400" rtl="0" eaLnBrk="1" latinLnBrk="0" hangingPunct="1">
              <a:lnSpc>
                <a:spcPct val="100000"/>
              </a:lnSpc>
              <a:spcBef>
                <a:spcPts val="2133"/>
              </a:spcBef>
              <a:spcAft>
                <a:spcPts val="0"/>
              </a:spcAft>
              <a:buSzPts val="1100"/>
              <a:buFont typeface="Arial" panose="020B0604020202020204" pitchFamily="34" charset="0"/>
              <a:buNone/>
              <a:defRPr sz="1467" kern="1200">
                <a:solidFill>
                  <a:schemeClr val="tx1"/>
                </a:solidFill>
                <a:latin typeface="+mn-lt"/>
                <a:ea typeface="+mn-ea"/>
                <a:cs typeface="+mn-cs"/>
              </a:defRPr>
            </a:lvl5pPr>
            <a:lvl6pPr marL="2514600" lvl="5" indent="-228600" algn="ctr" defTabSz="914400" rtl="0" eaLnBrk="1" latinLnBrk="0" hangingPunct="1">
              <a:lnSpc>
                <a:spcPct val="100000"/>
              </a:lnSpc>
              <a:spcBef>
                <a:spcPts val="2133"/>
              </a:spcBef>
              <a:spcAft>
                <a:spcPts val="0"/>
              </a:spcAft>
              <a:buSzPts val="1100"/>
              <a:buFont typeface="Arial" panose="020B0604020202020204" pitchFamily="34" charset="0"/>
              <a:buNone/>
              <a:defRPr sz="1467" kern="1200">
                <a:solidFill>
                  <a:schemeClr val="tx1"/>
                </a:solidFill>
                <a:latin typeface="+mn-lt"/>
                <a:ea typeface="+mn-ea"/>
                <a:cs typeface="+mn-cs"/>
              </a:defRPr>
            </a:lvl6pPr>
            <a:lvl7pPr marL="2971800" lvl="6" indent="-228600" algn="ctr" defTabSz="914400" rtl="0" eaLnBrk="1" latinLnBrk="0" hangingPunct="1">
              <a:lnSpc>
                <a:spcPct val="100000"/>
              </a:lnSpc>
              <a:spcBef>
                <a:spcPts val="2133"/>
              </a:spcBef>
              <a:spcAft>
                <a:spcPts val="0"/>
              </a:spcAft>
              <a:buSzPts val="1100"/>
              <a:buFont typeface="Arial" panose="020B0604020202020204" pitchFamily="34" charset="0"/>
              <a:buNone/>
              <a:defRPr sz="1467" kern="1200">
                <a:solidFill>
                  <a:schemeClr val="tx1"/>
                </a:solidFill>
                <a:latin typeface="+mn-lt"/>
                <a:ea typeface="+mn-ea"/>
                <a:cs typeface="+mn-cs"/>
              </a:defRPr>
            </a:lvl7pPr>
            <a:lvl8pPr marL="3429000" lvl="7" indent="-228600" algn="ctr" defTabSz="914400" rtl="0" eaLnBrk="1" latinLnBrk="0" hangingPunct="1">
              <a:lnSpc>
                <a:spcPct val="100000"/>
              </a:lnSpc>
              <a:spcBef>
                <a:spcPts val="2133"/>
              </a:spcBef>
              <a:spcAft>
                <a:spcPts val="0"/>
              </a:spcAft>
              <a:buSzPts val="1100"/>
              <a:buFont typeface="Arial" panose="020B0604020202020204" pitchFamily="34" charset="0"/>
              <a:buNone/>
              <a:defRPr sz="1467" kern="1200">
                <a:solidFill>
                  <a:schemeClr val="tx1"/>
                </a:solidFill>
                <a:latin typeface="+mn-lt"/>
                <a:ea typeface="+mn-ea"/>
                <a:cs typeface="+mn-cs"/>
              </a:defRPr>
            </a:lvl8pPr>
            <a:lvl9pPr marL="3886200" lvl="8" indent="-228600" algn="ctr" defTabSz="914400" rtl="0" eaLnBrk="1" latinLnBrk="0" hangingPunct="1">
              <a:lnSpc>
                <a:spcPct val="100000"/>
              </a:lnSpc>
              <a:spcBef>
                <a:spcPts val="2133"/>
              </a:spcBef>
              <a:spcAft>
                <a:spcPts val="2133"/>
              </a:spcAft>
              <a:buSzPts val="1100"/>
              <a:buFont typeface="Arial" panose="020B0604020202020204" pitchFamily="34" charset="0"/>
              <a:buNone/>
              <a:defRPr sz="1467" kern="1200">
                <a:solidFill>
                  <a:schemeClr val="tx1"/>
                </a:solidFill>
                <a:latin typeface="+mn-lt"/>
                <a:ea typeface="+mn-ea"/>
                <a:cs typeface="+mn-cs"/>
              </a:defRPr>
            </a:lvl9pPr>
          </a:lstStyle>
          <a:p>
            <a:pPr algn="l"/>
            <a:r>
              <a:rPr lang="fr-FR" sz="1600" dirty="0">
                <a:latin typeface="Roboto" panose="02000000000000000000" pitchFamily="2" charset="0"/>
                <a:ea typeface="Roboto" panose="02000000000000000000" pitchFamily="2" charset="0"/>
              </a:rPr>
              <a:t>	Présentation &amp; explication de la mineure, et </a:t>
            </a:r>
            <a:r>
              <a:rPr lang="fr-FR" sz="1600" b="0" i="0" dirty="0">
                <a:effectLst/>
                <a:latin typeface="Roboto" panose="02000000000000000000" pitchFamily="2" charset="0"/>
                <a:ea typeface="Roboto" panose="02000000000000000000" pitchFamily="2" charset="0"/>
              </a:rPr>
              <a:t>les compétences acquises et comprises. </a:t>
            </a:r>
            <a:endParaRPr lang="fr-FR" sz="1600" dirty="0">
              <a:latin typeface="Roboto" panose="02000000000000000000" pitchFamily="2" charset="0"/>
              <a:ea typeface="Roboto" panose="02000000000000000000" pitchFamily="2"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grpSp>
        <p:nvGrpSpPr>
          <p:cNvPr id="735" name="Google Shape;735;p41"/>
          <p:cNvGrpSpPr/>
          <p:nvPr/>
        </p:nvGrpSpPr>
        <p:grpSpPr>
          <a:xfrm>
            <a:off x="6731393" y="4026113"/>
            <a:ext cx="590455" cy="685695"/>
            <a:chOff x="4727025" y="1332775"/>
            <a:chExt cx="59900" cy="69625"/>
          </a:xfrm>
        </p:grpSpPr>
        <p:sp>
          <p:nvSpPr>
            <p:cNvPr id="736" name="Google Shape;736;p4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737" name="Google Shape;737;p4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738" name="Google Shape;738;p41"/>
          <p:cNvGrpSpPr/>
          <p:nvPr/>
        </p:nvGrpSpPr>
        <p:grpSpPr>
          <a:xfrm>
            <a:off x="7631814" y="3022764"/>
            <a:ext cx="667879" cy="667865"/>
            <a:chOff x="4820425" y="1329900"/>
            <a:chExt cx="70175" cy="70350"/>
          </a:xfrm>
        </p:grpSpPr>
        <p:sp>
          <p:nvSpPr>
            <p:cNvPr id="739" name="Google Shape;739;p4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740" name="Google Shape;740;p4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741" name="Google Shape;741;p4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121900" tIns="121900" rIns="121900" bIns="121900" anchor="ctr" anchorCtr="0">
              <a:noAutofit/>
            </a:bodyPr>
            <a:lstStyle/>
            <a:p>
              <a:endParaRPr sz="2400"/>
            </a:p>
          </p:txBody>
        </p:sp>
        <p:sp>
          <p:nvSpPr>
            <p:cNvPr id="742" name="Google Shape;742;p4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743" name="Google Shape;743;p41"/>
          <p:cNvGrpSpPr/>
          <p:nvPr/>
        </p:nvGrpSpPr>
        <p:grpSpPr>
          <a:xfrm>
            <a:off x="8501980" y="3038483"/>
            <a:ext cx="717513" cy="657492"/>
            <a:chOff x="4903200" y="1331525"/>
            <a:chExt cx="73575" cy="67425"/>
          </a:xfrm>
        </p:grpSpPr>
        <p:sp>
          <p:nvSpPr>
            <p:cNvPr id="744" name="Google Shape;744;p4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endParaRPr sz="2400"/>
            </a:p>
          </p:txBody>
        </p:sp>
        <p:sp>
          <p:nvSpPr>
            <p:cNvPr id="745" name="Google Shape;745;p4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746" name="Google Shape;746;p41"/>
          <p:cNvGrpSpPr/>
          <p:nvPr/>
        </p:nvGrpSpPr>
        <p:grpSpPr>
          <a:xfrm>
            <a:off x="7515247" y="4027787"/>
            <a:ext cx="726084" cy="682527"/>
            <a:chOff x="4815575" y="1416800"/>
            <a:chExt cx="73750" cy="71400"/>
          </a:xfrm>
        </p:grpSpPr>
        <p:sp>
          <p:nvSpPr>
            <p:cNvPr id="747" name="Google Shape;747;p4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748" name="Google Shape;748;p4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749" name="Google Shape;749;p4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750" name="Google Shape;750;p41"/>
          <p:cNvGrpSpPr/>
          <p:nvPr/>
        </p:nvGrpSpPr>
        <p:grpSpPr>
          <a:xfrm>
            <a:off x="8444080" y="4027395"/>
            <a:ext cx="803885" cy="683303"/>
            <a:chOff x="4902475" y="1418875"/>
            <a:chExt cx="74500" cy="63775"/>
          </a:xfrm>
        </p:grpSpPr>
        <p:sp>
          <p:nvSpPr>
            <p:cNvPr id="751" name="Google Shape;751;p4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121900" tIns="121900" rIns="121900" bIns="121900" anchor="ctr" anchorCtr="0">
              <a:noAutofit/>
            </a:bodyPr>
            <a:lstStyle/>
            <a:p>
              <a:endParaRPr sz="2400"/>
            </a:p>
          </p:txBody>
        </p:sp>
        <p:sp>
          <p:nvSpPr>
            <p:cNvPr id="752" name="Google Shape;752;p41"/>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grpSp>
      <p:grpSp>
        <p:nvGrpSpPr>
          <p:cNvPr id="753" name="Google Shape;753;p41"/>
          <p:cNvGrpSpPr/>
          <p:nvPr/>
        </p:nvGrpSpPr>
        <p:grpSpPr>
          <a:xfrm>
            <a:off x="7665243" y="5013047"/>
            <a:ext cx="687188" cy="700932"/>
            <a:chOff x="4818100" y="1507675"/>
            <a:chExt cx="71225" cy="71625"/>
          </a:xfrm>
        </p:grpSpPr>
        <p:sp>
          <p:nvSpPr>
            <p:cNvPr id="754" name="Google Shape;754;p4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755" name="Google Shape;755;p4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756" name="Google Shape;756;p4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757" name="Google Shape;757;p4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758" name="Google Shape;758;p41"/>
          <p:cNvGrpSpPr/>
          <p:nvPr/>
        </p:nvGrpSpPr>
        <p:grpSpPr>
          <a:xfrm>
            <a:off x="6782712" y="5041757"/>
            <a:ext cx="697275" cy="653159"/>
            <a:chOff x="4721450" y="1509475"/>
            <a:chExt cx="79350" cy="74325"/>
          </a:xfrm>
        </p:grpSpPr>
        <p:sp>
          <p:nvSpPr>
            <p:cNvPr id="759" name="Google Shape;759;p4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121900" tIns="121900" rIns="121900" bIns="121900" anchor="ctr" anchorCtr="0">
              <a:noAutofit/>
            </a:bodyPr>
            <a:lstStyle/>
            <a:p>
              <a:endParaRPr sz="2400"/>
            </a:p>
          </p:txBody>
        </p:sp>
        <p:sp>
          <p:nvSpPr>
            <p:cNvPr id="760" name="Google Shape;760;p4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761" name="Google Shape;761;p4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762" name="Google Shape;762;p4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grpSp>
      <p:grpSp>
        <p:nvGrpSpPr>
          <p:cNvPr id="763" name="Google Shape;763;p41"/>
          <p:cNvGrpSpPr/>
          <p:nvPr/>
        </p:nvGrpSpPr>
        <p:grpSpPr>
          <a:xfrm>
            <a:off x="8547036" y="5014759"/>
            <a:ext cx="700939" cy="713915"/>
            <a:chOff x="4906800" y="1507500"/>
            <a:chExt cx="70350" cy="71075"/>
          </a:xfrm>
        </p:grpSpPr>
        <p:sp>
          <p:nvSpPr>
            <p:cNvPr id="764" name="Google Shape;764;p4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121900" tIns="121900" rIns="121900" bIns="121900" anchor="ctr" anchorCtr="0">
              <a:noAutofit/>
            </a:bodyPr>
            <a:lstStyle/>
            <a:p>
              <a:endParaRPr sz="2400"/>
            </a:p>
          </p:txBody>
        </p:sp>
        <p:sp>
          <p:nvSpPr>
            <p:cNvPr id="765" name="Google Shape;765;p4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766" name="Google Shape;766;p4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767" name="Google Shape;767;p4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768" name="Google Shape;768;p4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121900" tIns="121900" rIns="121900" bIns="121900" anchor="ctr" anchorCtr="0">
              <a:noAutofit/>
            </a:bodyPr>
            <a:lstStyle/>
            <a:p>
              <a:endParaRPr sz="2400"/>
            </a:p>
          </p:txBody>
        </p:sp>
      </p:grpSp>
      <p:grpSp>
        <p:nvGrpSpPr>
          <p:cNvPr id="769" name="Google Shape;769;p41"/>
          <p:cNvGrpSpPr/>
          <p:nvPr/>
        </p:nvGrpSpPr>
        <p:grpSpPr>
          <a:xfrm>
            <a:off x="5924132" y="3022734"/>
            <a:ext cx="677405" cy="677460"/>
            <a:chOff x="3736598" y="2170606"/>
            <a:chExt cx="404889" cy="404889"/>
          </a:xfrm>
        </p:grpSpPr>
        <p:sp>
          <p:nvSpPr>
            <p:cNvPr id="770" name="Google Shape;770;p4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121900" tIns="121900" rIns="121900" bIns="121900" anchor="ctr" anchorCtr="0">
              <a:noAutofit/>
            </a:bodyPr>
            <a:lstStyle/>
            <a:p>
              <a:endParaRPr sz="2400"/>
            </a:p>
          </p:txBody>
        </p:sp>
        <p:sp>
          <p:nvSpPr>
            <p:cNvPr id="771" name="Google Shape;771;p4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121900" tIns="121900" rIns="121900" bIns="121900" anchor="ctr" anchorCtr="0">
              <a:noAutofit/>
            </a:bodyPr>
            <a:lstStyle/>
            <a:p>
              <a:endParaRPr sz="2400"/>
            </a:p>
          </p:txBody>
        </p:sp>
        <p:sp>
          <p:nvSpPr>
            <p:cNvPr id="772" name="Google Shape;772;p4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121900" tIns="121900" rIns="121900" bIns="121900" anchor="ctr" anchorCtr="0">
              <a:noAutofit/>
            </a:bodyPr>
            <a:lstStyle/>
            <a:p>
              <a:endParaRPr sz="2400"/>
            </a:p>
          </p:txBody>
        </p:sp>
        <p:sp>
          <p:nvSpPr>
            <p:cNvPr id="773" name="Google Shape;773;p4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774" name="Google Shape;774;p41"/>
          <p:cNvGrpSpPr/>
          <p:nvPr/>
        </p:nvGrpSpPr>
        <p:grpSpPr>
          <a:xfrm>
            <a:off x="4974852" y="3022860"/>
            <a:ext cx="767720" cy="677205"/>
            <a:chOff x="3161917" y="2170682"/>
            <a:chExt cx="458870" cy="404737"/>
          </a:xfrm>
        </p:grpSpPr>
        <p:sp>
          <p:nvSpPr>
            <p:cNvPr id="775" name="Google Shape;775;p4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endParaRPr sz="2400"/>
            </a:p>
          </p:txBody>
        </p:sp>
        <p:sp>
          <p:nvSpPr>
            <p:cNvPr id="776" name="Google Shape;776;p4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121900" tIns="121900" rIns="121900" bIns="121900" anchor="ctr" anchorCtr="0">
              <a:noAutofit/>
            </a:bodyPr>
            <a:lstStyle/>
            <a:p>
              <a:endParaRPr sz="2400"/>
            </a:p>
          </p:txBody>
        </p:sp>
        <p:sp>
          <p:nvSpPr>
            <p:cNvPr id="777" name="Google Shape;777;p4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778" name="Google Shape;778;p41"/>
          <p:cNvGrpSpPr/>
          <p:nvPr/>
        </p:nvGrpSpPr>
        <p:grpSpPr>
          <a:xfrm>
            <a:off x="5011559" y="4036690"/>
            <a:ext cx="694307" cy="664756"/>
            <a:chOff x="3179914" y="2889488"/>
            <a:chExt cx="422876" cy="404911"/>
          </a:xfrm>
        </p:grpSpPr>
        <p:sp>
          <p:nvSpPr>
            <p:cNvPr id="779" name="Google Shape;779;p4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780" name="Google Shape;780;p4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781" name="Google Shape;781;p4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121900" tIns="121900" rIns="121900" bIns="121900" anchor="ctr" anchorCtr="0">
              <a:noAutofit/>
            </a:bodyPr>
            <a:lstStyle/>
            <a:p>
              <a:endParaRPr sz="2400"/>
            </a:p>
          </p:txBody>
        </p:sp>
        <p:sp>
          <p:nvSpPr>
            <p:cNvPr id="782" name="Google Shape;782;p4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121900" tIns="121900" rIns="121900" bIns="121900" anchor="ctr" anchorCtr="0">
              <a:noAutofit/>
            </a:bodyPr>
            <a:lstStyle/>
            <a:p>
              <a:endParaRPr sz="2400"/>
            </a:p>
          </p:txBody>
        </p:sp>
        <p:sp>
          <p:nvSpPr>
            <p:cNvPr id="783" name="Google Shape;783;p4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784" name="Google Shape;784;p4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785" name="Google Shape;785;p41"/>
          <p:cNvGrpSpPr/>
          <p:nvPr/>
        </p:nvGrpSpPr>
        <p:grpSpPr>
          <a:xfrm>
            <a:off x="5849800" y="4036636"/>
            <a:ext cx="688193" cy="664864"/>
            <a:chOff x="3729467" y="2889422"/>
            <a:chExt cx="419153" cy="404977"/>
          </a:xfrm>
        </p:grpSpPr>
        <p:sp>
          <p:nvSpPr>
            <p:cNvPr id="786" name="Google Shape;786;p4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787" name="Google Shape;787;p4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788" name="Google Shape;788;p4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789" name="Google Shape;789;p4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121900" tIns="121900" rIns="121900" bIns="121900" anchor="ctr" anchorCtr="0">
              <a:noAutofit/>
            </a:bodyPr>
            <a:lstStyle/>
            <a:p>
              <a:endParaRPr sz="2400"/>
            </a:p>
          </p:txBody>
        </p:sp>
        <p:sp>
          <p:nvSpPr>
            <p:cNvPr id="790" name="Google Shape;790;p4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121900" tIns="121900" rIns="121900" bIns="121900" anchor="ctr" anchorCtr="0">
              <a:noAutofit/>
            </a:bodyPr>
            <a:lstStyle/>
            <a:p>
              <a:endParaRPr sz="2400"/>
            </a:p>
          </p:txBody>
        </p:sp>
        <p:sp>
          <p:nvSpPr>
            <p:cNvPr id="791" name="Google Shape;791;p4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792" name="Google Shape;792;p4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121900" tIns="121900" rIns="121900" bIns="121900" anchor="ctr" anchorCtr="0">
              <a:noAutofit/>
            </a:bodyPr>
            <a:lstStyle/>
            <a:p>
              <a:endParaRPr sz="2400"/>
            </a:p>
          </p:txBody>
        </p:sp>
      </p:grpSp>
      <p:sp>
        <p:nvSpPr>
          <p:cNvPr id="793" name="Google Shape;793;p41"/>
          <p:cNvSpPr/>
          <p:nvPr/>
        </p:nvSpPr>
        <p:spPr>
          <a:xfrm>
            <a:off x="9874099" y="3032630"/>
            <a:ext cx="247213" cy="125341"/>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794" name="Google Shape;794;p41"/>
          <p:cNvSpPr/>
          <p:nvPr/>
        </p:nvSpPr>
        <p:spPr>
          <a:xfrm>
            <a:off x="9473371" y="3009167"/>
            <a:ext cx="229028" cy="172264"/>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795" name="Google Shape;795;p41"/>
          <p:cNvSpPr/>
          <p:nvPr/>
        </p:nvSpPr>
        <p:spPr>
          <a:xfrm>
            <a:off x="10303090" y="3017773"/>
            <a:ext cx="223751" cy="15570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796" name="Google Shape;796;p41"/>
          <p:cNvSpPr/>
          <p:nvPr/>
        </p:nvSpPr>
        <p:spPr>
          <a:xfrm>
            <a:off x="10696030" y="3009167"/>
            <a:ext cx="218473" cy="172264"/>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nvGrpSpPr>
          <p:cNvPr id="797" name="Google Shape;797;p41"/>
          <p:cNvGrpSpPr/>
          <p:nvPr/>
        </p:nvGrpSpPr>
        <p:grpSpPr>
          <a:xfrm>
            <a:off x="9476903" y="3299150"/>
            <a:ext cx="221964" cy="188663"/>
            <a:chOff x="4660325" y="1866850"/>
            <a:chExt cx="68350" cy="58100"/>
          </a:xfrm>
        </p:grpSpPr>
        <p:sp>
          <p:nvSpPr>
            <p:cNvPr id="798" name="Google Shape;798;p4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799" name="Google Shape;799;p4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00" name="Google Shape;800;p41"/>
          <p:cNvGrpSpPr/>
          <p:nvPr/>
        </p:nvGrpSpPr>
        <p:grpSpPr>
          <a:xfrm>
            <a:off x="9889363" y="3333449"/>
            <a:ext cx="216687" cy="120065"/>
            <a:chOff x="4791775" y="1877500"/>
            <a:chExt cx="66725" cy="36975"/>
          </a:xfrm>
        </p:grpSpPr>
        <p:sp>
          <p:nvSpPr>
            <p:cNvPr id="801" name="Google Shape;801;p4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02" name="Google Shape;802;p4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03" name="Google Shape;803;p41"/>
          <p:cNvGrpSpPr/>
          <p:nvPr/>
        </p:nvGrpSpPr>
        <p:grpSpPr>
          <a:xfrm>
            <a:off x="10318313" y="3333449"/>
            <a:ext cx="193305" cy="120065"/>
            <a:chOff x="4923925" y="1877500"/>
            <a:chExt cx="59525" cy="36975"/>
          </a:xfrm>
        </p:grpSpPr>
        <p:sp>
          <p:nvSpPr>
            <p:cNvPr id="804" name="Google Shape;804;p4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05" name="Google Shape;805;p4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06" name="Google Shape;806;p41"/>
          <p:cNvGrpSpPr/>
          <p:nvPr/>
        </p:nvGrpSpPr>
        <p:grpSpPr>
          <a:xfrm>
            <a:off x="10710969" y="3309703"/>
            <a:ext cx="188596" cy="167556"/>
            <a:chOff x="5058450" y="1870100"/>
            <a:chExt cx="58075" cy="51600"/>
          </a:xfrm>
        </p:grpSpPr>
        <p:sp>
          <p:nvSpPr>
            <p:cNvPr id="807" name="Google Shape;807;p4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08" name="Google Shape;808;p4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09" name="Google Shape;809;p41"/>
          <p:cNvGrpSpPr/>
          <p:nvPr/>
        </p:nvGrpSpPr>
        <p:grpSpPr>
          <a:xfrm>
            <a:off x="9930322" y="3872914"/>
            <a:ext cx="134769" cy="143527"/>
            <a:chOff x="4811425" y="2065025"/>
            <a:chExt cx="41500" cy="44200"/>
          </a:xfrm>
        </p:grpSpPr>
        <p:sp>
          <p:nvSpPr>
            <p:cNvPr id="810" name="Google Shape;810;p4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11" name="Google Shape;811;p4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12" name="Google Shape;812;p41"/>
          <p:cNvGrpSpPr/>
          <p:nvPr/>
        </p:nvGrpSpPr>
        <p:grpSpPr>
          <a:xfrm>
            <a:off x="10320238" y="3873198"/>
            <a:ext cx="161156" cy="142957"/>
            <a:chOff x="4929875" y="2065025"/>
            <a:chExt cx="49625" cy="44025"/>
          </a:xfrm>
        </p:grpSpPr>
        <p:sp>
          <p:nvSpPr>
            <p:cNvPr id="813" name="Google Shape;813;p4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14" name="Google Shape;814;p4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15" name="Google Shape;815;p41"/>
          <p:cNvGrpSpPr/>
          <p:nvPr/>
        </p:nvGrpSpPr>
        <p:grpSpPr>
          <a:xfrm>
            <a:off x="10758463" y="3877217"/>
            <a:ext cx="93608" cy="134921"/>
            <a:chOff x="5083925" y="2066350"/>
            <a:chExt cx="28825" cy="41550"/>
          </a:xfrm>
        </p:grpSpPr>
        <p:sp>
          <p:nvSpPr>
            <p:cNvPr id="816" name="Google Shape;816;p4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17" name="Google Shape;817;p4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18" name="Google Shape;818;p41"/>
          <p:cNvGrpSpPr/>
          <p:nvPr/>
        </p:nvGrpSpPr>
        <p:grpSpPr>
          <a:xfrm>
            <a:off x="9467201" y="3898079"/>
            <a:ext cx="241368" cy="93195"/>
            <a:chOff x="4659775" y="2072775"/>
            <a:chExt cx="74325" cy="28700"/>
          </a:xfrm>
        </p:grpSpPr>
        <p:sp>
          <p:nvSpPr>
            <p:cNvPr id="819" name="Google Shape;819;p4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20" name="Google Shape;820;p4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21" name="Google Shape;821;p4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22" name="Google Shape;822;p41"/>
          <p:cNvGrpSpPr/>
          <p:nvPr/>
        </p:nvGrpSpPr>
        <p:grpSpPr>
          <a:xfrm>
            <a:off x="10693677" y="3618833"/>
            <a:ext cx="223183" cy="118929"/>
            <a:chOff x="4662475" y="1976500"/>
            <a:chExt cx="68725" cy="36625"/>
          </a:xfrm>
        </p:grpSpPr>
        <p:sp>
          <p:nvSpPr>
            <p:cNvPr id="823" name="Google Shape;823;p4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24" name="Google Shape;824;p4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25" name="Google Shape;825;p4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26" name="Google Shape;826;p41"/>
          <p:cNvGrpSpPr/>
          <p:nvPr/>
        </p:nvGrpSpPr>
        <p:grpSpPr>
          <a:xfrm>
            <a:off x="10289550" y="3623419"/>
            <a:ext cx="222532" cy="109756"/>
            <a:chOff x="4920150" y="1977875"/>
            <a:chExt cx="68525" cy="33800"/>
          </a:xfrm>
        </p:grpSpPr>
        <p:sp>
          <p:nvSpPr>
            <p:cNvPr id="827" name="Google Shape;827;p4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28" name="Google Shape;828;p4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29" name="Google Shape;829;p4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30" name="Google Shape;830;p41"/>
          <p:cNvGrpSpPr/>
          <p:nvPr/>
        </p:nvGrpSpPr>
        <p:grpSpPr>
          <a:xfrm>
            <a:off x="9504425" y="4161976"/>
            <a:ext cx="166920" cy="170477"/>
            <a:chOff x="4676550" y="2160575"/>
            <a:chExt cx="51400" cy="52500"/>
          </a:xfrm>
        </p:grpSpPr>
        <p:sp>
          <p:nvSpPr>
            <p:cNvPr id="831" name="Google Shape;831;p4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32" name="Google Shape;832;p4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33" name="Google Shape;833;p4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34" name="Google Shape;834;p41"/>
          <p:cNvGrpSpPr/>
          <p:nvPr/>
        </p:nvGrpSpPr>
        <p:grpSpPr>
          <a:xfrm>
            <a:off x="9900770" y="4171352"/>
            <a:ext cx="193873" cy="151725"/>
            <a:chOff x="4768325" y="2163475"/>
            <a:chExt cx="59700" cy="46725"/>
          </a:xfrm>
        </p:grpSpPr>
        <p:sp>
          <p:nvSpPr>
            <p:cNvPr id="835" name="Google Shape;835;p4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36" name="Google Shape;836;p4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sp>
        <p:nvSpPr>
          <p:cNvPr id="837" name="Google Shape;837;p41"/>
          <p:cNvSpPr/>
          <p:nvPr/>
        </p:nvSpPr>
        <p:spPr>
          <a:xfrm>
            <a:off x="10343377" y="4160029"/>
            <a:ext cx="114879" cy="17437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38" name="Google Shape;838;p41"/>
          <p:cNvSpPr/>
          <p:nvPr/>
        </p:nvSpPr>
        <p:spPr>
          <a:xfrm>
            <a:off x="10706544" y="5502809"/>
            <a:ext cx="197445" cy="21731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39" name="Google Shape;839;p41"/>
          <p:cNvSpPr/>
          <p:nvPr/>
        </p:nvSpPr>
        <p:spPr>
          <a:xfrm>
            <a:off x="9508485" y="4473770"/>
            <a:ext cx="158801" cy="217887"/>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40" name="Google Shape;840;p41"/>
          <p:cNvSpPr/>
          <p:nvPr/>
        </p:nvSpPr>
        <p:spPr>
          <a:xfrm>
            <a:off x="9465781" y="5523916"/>
            <a:ext cx="244209" cy="175105"/>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41" name="Google Shape;841;p41"/>
          <p:cNvSpPr/>
          <p:nvPr/>
        </p:nvSpPr>
        <p:spPr>
          <a:xfrm>
            <a:off x="9488878" y="4832774"/>
            <a:ext cx="198015" cy="15002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42" name="Google Shape;842;p41"/>
          <p:cNvSpPr/>
          <p:nvPr/>
        </p:nvSpPr>
        <p:spPr>
          <a:xfrm>
            <a:off x="10333878" y="4808664"/>
            <a:ext cx="133877" cy="19824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nvGrpSpPr>
          <p:cNvPr id="843" name="Google Shape;843;p41"/>
          <p:cNvGrpSpPr/>
          <p:nvPr/>
        </p:nvGrpSpPr>
        <p:grpSpPr>
          <a:xfrm>
            <a:off x="9922527" y="4511478"/>
            <a:ext cx="150357" cy="142471"/>
            <a:chOff x="4768575" y="2253950"/>
            <a:chExt cx="46300" cy="43875"/>
          </a:xfrm>
        </p:grpSpPr>
        <p:sp>
          <p:nvSpPr>
            <p:cNvPr id="844" name="Google Shape;844;p4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45" name="Google Shape;845;p4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46" name="Google Shape;846;p41"/>
          <p:cNvGrpSpPr/>
          <p:nvPr/>
        </p:nvGrpSpPr>
        <p:grpSpPr>
          <a:xfrm>
            <a:off x="10322025" y="5163512"/>
            <a:ext cx="157583" cy="194995"/>
            <a:chOff x="4960900" y="2433225"/>
            <a:chExt cx="48525" cy="60050"/>
          </a:xfrm>
        </p:grpSpPr>
        <p:sp>
          <p:nvSpPr>
            <p:cNvPr id="847" name="Google Shape;847;p4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48" name="Google Shape;848;p4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49" name="Google Shape;849;p41"/>
          <p:cNvGrpSpPr/>
          <p:nvPr/>
        </p:nvGrpSpPr>
        <p:grpSpPr>
          <a:xfrm>
            <a:off x="9906777" y="5515593"/>
            <a:ext cx="181859" cy="191747"/>
            <a:chOff x="4854075" y="2527625"/>
            <a:chExt cx="56000" cy="59050"/>
          </a:xfrm>
        </p:grpSpPr>
        <p:sp>
          <p:nvSpPr>
            <p:cNvPr id="850" name="Google Shape;850;p4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51" name="Google Shape;851;p4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sp>
        <p:nvSpPr>
          <p:cNvPr id="852" name="Google Shape;852;p41"/>
          <p:cNvSpPr/>
          <p:nvPr/>
        </p:nvSpPr>
        <p:spPr>
          <a:xfrm>
            <a:off x="9927113" y="5172564"/>
            <a:ext cx="141184" cy="176891"/>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53" name="Google Shape;853;p41"/>
          <p:cNvSpPr/>
          <p:nvPr/>
        </p:nvSpPr>
        <p:spPr>
          <a:xfrm>
            <a:off x="10698669" y="4158769"/>
            <a:ext cx="213196" cy="176891"/>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54" name="Google Shape;854;p41"/>
          <p:cNvSpPr/>
          <p:nvPr/>
        </p:nvSpPr>
        <p:spPr>
          <a:xfrm>
            <a:off x="9497687" y="5172564"/>
            <a:ext cx="180397" cy="176891"/>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nvGrpSpPr>
          <p:cNvPr id="855" name="Google Shape;855;p41"/>
          <p:cNvGrpSpPr/>
          <p:nvPr/>
        </p:nvGrpSpPr>
        <p:grpSpPr>
          <a:xfrm>
            <a:off x="10739059" y="4800586"/>
            <a:ext cx="132416" cy="214396"/>
            <a:chOff x="5059700" y="2334775"/>
            <a:chExt cx="40775" cy="66025"/>
          </a:xfrm>
        </p:grpSpPr>
        <p:sp>
          <p:nvSpPr>
            <p:cNvPr id="856" name="Google Shape;856;p4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57" name="Google Shape;857;p4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58" name="Google Shape;858;p4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59" name="Google Shape;859;p4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60" name="Google Shape;860;p4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61" name="Google Shape;861;p4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62" name="Google Shape;862;p4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63" name="Google Shape;863;p4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64" name="Google Shape;864;p4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65" name="Google Shape;865;p41"/>
          <p:cNvGrpSpPr/>
          <p:nvPr/>
        </p:nvGrpSpPr>
        <p:grpSpPr>
          <a:xfrm>
            <a:off x="10681944" y="5154095"/>
            <a:ext cx="246645" cy="213828"/>
            <a:chOff x="5037700" y="2430325"/>
            <a:chExt cx="75950" cy="65850"/>
          </a:xfrm>
        </p:grpSpPr>
        <p:sp>
          <p:nvSpPr>
            <p:cNvPr id="866" name="Google Shape;866;p4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67" name="Google Shape;867;p4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68" name="Google Shape;868;p41"/>
          <p:cNvGrpSpPr/>
          <p:nvPr/>
        </p:nvGrpSpPr>
        <p:grpSpPr>
          <a:xfrm>
            <a:off x="9907952" y="4842698"/>
            <a:ext cx="230685" cy="130172"/>
            <a:chOff x="4756975" y="2341800"/>
            <a:chExt cx="91975" cy="51925"/>
          </a:xfrm>
        </p:grpSpPr>
        <p:sp>
          <p:nvSpPr>
            <p:cNvPr id="869" name="Google Shape;869;p4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70" name="Google Shape;870;p4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71" name="Google Shape;871;p4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72" name="Google Shape;872;p4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73" name="Google Shape;873;p4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74" name="Google Shape;874;p4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75" name="Google Shape;875;p4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76" name="Google Shape;876;p4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77" name="Google Shape;877;p4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78" name="Google Shape;878;p4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79" name="Google Shape;879;p4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80" name="Google Shape;880;p4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81" name="Google Shape;881;p4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82" name="Google Shape;882;p4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83" name="Google Shape;883;p4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84" name="Google Shape;884;p4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85" name="Google Shape;885;p4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86" name="Google Shape;886;p4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87" name="Google Shape;887;p4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88" name="Google Shape;888;p4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889" name="Google Shape;889;p41"/>
          <p:cNvGrpSpPr/>
          <p:nvPr/>
        </p:nvGrpSpPr>
        <p:grpSpPr>
          <a:xfrm>
            <a:off x="10263869" y="5494294"/>
            <a:ext cx="283329" cy="234348"/>
            <a:chOff x="4943575" y="2516350"/>
            <a:chExt cx="98675" cy="81700"/>
          </a:xfrm>
        </p:grpSpPr>
        <p:sp>
          <p:nvSpPr>
            <p:cNvPr id="890" name="Google Shape;890;p4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91" name="Google Shape;891;p4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92" name="Google Shape;892;p4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93" name="Google Shape;893;p4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94" name="Google Shape;894;p4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95" name="Google Shape;895;p4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96" name="Google Shape;896;p4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97" name="Google Shape;897;p4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98" name="Google Shape;898;p4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899" name="Google Shape;899;p4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00" name="Google Shape;900;p4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01" name="Google Shape;901;p4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02" name="Google Shape;902;p4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03" name="Google Shape;903;p4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04" name="Google Shape;904;p4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05" name="Google Shape;905;p4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06" name="Google Shape;906;p4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07" name="Google Shape;907;p4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08" name="Google Shape;908;p4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09" name="Google Shape;909;p4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10" name="Google Shape;910;p4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11" name="Google Shape;911;p4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12" name="Google Shape;912;p4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13" name="Google Shape;913;p4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14" name="Google Shape;914;p4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15" name="Google Shape;915;p4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16" name="Google Shape;916;p4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17" name="Google Shape;917;p4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18" name="Google Shape;918;p4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19" name="Google Shape;919;p4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20" name="Google Shape;920;p4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21" name="Google Shape;921;p4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22" name="Google Shape;922;p4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23" name="Google Shape;923;p4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24" name="Google Shape;924;p4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25" name="Google Shape;925;p4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26" name="Google Shape;926;p4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27" name="Google Shape;927;p4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28" name="Google Shape;928;p4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29" name="Google Shape;929;p4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30" name="Google Shape;930;p4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31" name="Google Shape;931;p4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32" name="Google Shape;932;p4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33" name="Google Shape;933;p4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34" name="Google Shape;934;p4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35" name="Google Shape;935;p4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36" name="Google Shape;936;p4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37" name="Google Shape;937;p4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38" name="Google Shape;938;p4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39" name="Google Shape;939;p4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40" name="Google Shape;940;p4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41" name="Google Shape;941;p4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42" name="Google Shape;942;p4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43" name="Google Shape;943;p4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44" name="Google Shape;944;p4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45" name="Google Shape;945;p4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46" name="Google Shape;946;p4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47" name="Google Shape;947;p4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48" name="Google Shape;948;p4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49" name="Google Shape;949;p4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50" name="Google Shape;950;p4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51" name="Google Shape;951;p4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52" name="Google Shape;952;p4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53" name="Google Shape;953;p4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54" name="Google Shape;954;p4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55" name="Google Shape;955;p4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56" name="Google Shape;956;p4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57" name="Google Shape;957;p4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58" name="Google Shape;958;p4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59" name="Google Shape;959;p4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60" name="Google Shape;960;p4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61" name="Google Shape;961;p4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62" name="Google Shape;962;p4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63" name="Google Shape;963;p4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64" name="Google Shape;964;p4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65" name="Google Shape;965;p4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66" name="Google Shape;966;p4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967" name="Google Shape;967;p4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968" name="Google Shape;968;p41"/>
          <p:cNvGrpSpPr/>
          <p:nvPr/>
        </p:nvGrpSpPr>
        <p:grpSpPr>
          <a:xfrm>
            <a:off x="2607950" y="4462618"/>
            <a:ext cx="1287135" cy="179481"/>
            <a:chOff x="4411970" y="2962952"/>
            <a:chExt cx="706544" cy="104212"/>
          </a:xfrm>
        </p:grpSpPr>
        <p:sp>
          <p:nvSpPr>
            <p:cNvPr id="969" name="Google Shape;969;p4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121900" tIns="121900" rIns="121900" bIns="121900" anchor="ctr" anchorCtr="0">
              <a:noAutofit/>
            </a:bodyPr>
            <a:lstStyle/>
            <a:p>
              <a:endParaRPr sz="2400"/>
            </a:p>
          </p:txBody>
        </p:sp>
        <p:sp>
          <p:nvSpPr>
            <p:cNvPr id="970" name="Google Shape;970;p4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121900" tIns="121900" rIns="121900" bIns="121900" anchor="ctr" anchorCtr="0">
              <a:noAutofit/>
            </a:bodyPr>
            <a:lstStyle/>
            <a:p>
              <a:endParaRPr sz="2400"/>
            </a:p>
          </p:txBody>
        </p:sp>
        <p:sp>
          <p:nvSpPr>
            <p:cNvPr id="971" name="Google Shape;971;p4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121900" tIns="121900" rIns="121900" bIns="121900" anchor="ctr" anchorCtr="0">
              <a:noAutofit/>
            </a:bodyPr>
            <a:lstStyle/>
            <a:p>
              <a:endParaRPr sz="2400"/>
            </a:p>
          </p:txBody>
        </p:sp>
        <p:sp>
          <p:nvSpPr>
            <p:cNvPr id="972" name="Google Shape;972;p4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121900" tIns="121900" rIns="121900" bIns="121900" anchor="ctr" anchorCtr="0">
              <a:noAutofit/>
            </a:bodyPr>
            <a:lstStyle/>
            <a:p>
              <a:endParaRPr sz="2400"/>
            </a:p>
          </p:txBody>
        </p:sp>
      </p:grpSp>
      <p:grpSp>
        <p:nvGrpSpPr>
          <p:cNvPr id="973" name="Google Shape;973;p41"/>
          <p:cNvGrpSpPr/>
          <p:nvPr/>
        </p:nvGrpSpPr>
        <p:grpSpPr>
          <a:xfrm>
            <a:off x="2607949" y="3914503"/>
            <a:ext cx="1280211" cy="385563"/>
            <a:chOff x="4411970" y="2726085"/>
            <a:chExt cx="643107" cy="193659"/>
          </a:xfrm>
        </p:grpSpPr>
        <p:sp>
          <p:nvSpPr>
            <p:cNvPr id="974" name="Google Shape;974;p4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975" name="Google Shape;975;p4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976" name="Google Shape;976;p4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977" name="Google Shape;977;p41"/>
          <p:cNvGrpSpPr/>
          <p:nvPr/>
        </p:nvGrpSpPr>
        <p:grpSpPr>
          <a:xfrm>
            <a:off x="1278473" y="4269317"/>
            <a:ext cx="1110897" cy="345612"/>
            <a:chOff x="4411970" y="4340222"/>
            <a:chExt cx="779467" cy="242683"/>
          </a:xfrm>
        </p:grpSpPr>
        <p:sp>
          <p:nvSpPr>
            <p:cNvPr id="978" name="Google Shape;978;p4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979" name="Google Shape;979;p4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980" name="Google Shape;980;p4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grpSp>
      <p:grpSp>
        <p:nvGrpSpPr>
          <p:cNvPr id="981" name="Google Shape;981;p41"/>
          <p:cNvGrpSpPr/>
          <p:nvPr/>
        </p:nvGrpSpPr>
        <p:grpSpPr>
          <a:xfrm>
            <a:off x="2607949" y="3463644"/>
            <a:ext cx="1286880" cy="288307"/>
            <a:chOff x="4411970" y="2468674"/>
            <a:chExt cx="747317" cy="167425"/>
          </a:xfrm>
        </p:grpSpPr>
        <p:sp>
          <p:nvSpPr>
            <p:cNvPr id="982" name="Google Shape;982;p4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983" name="Google Shape;983;p4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984" name="Google Shape;984;p41"/>
          <p:cNvGrpSpPr/>
          <p:nvPr/>
        </p:nvGrpSpPr>
        <p:grpSpPr>
          <a:xfrm>
            <a:off x="1272946" y="3336600"/>
            <a:ext cx="1080601" cy="425531"/>
            <a:chOff x="4411970" y="3686602"/>
            <a:chExt cx="797845" cy="314215"/>
          </a:xfrm>
        </p:grpSpPr>
        <p:sp>
          <p:nvSpPr>
            <p:cNvPr id="985" name="Google Shape;985;p41"/>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986" name="Google Shape;986;p41"/>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987" name="Google Shape;987;p41"/>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988" name="Google Shape;988;p41"/>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121900" tIns="121900" rIns="121900" bIns="121900" anchor="ctr" anchorCtr="0">
              <a:noAutofit/>
            </a:bodyPr>
            <a:lstStyle/>
            <a:p>
              <a:endParaRPr sz="2400"/>
            </a:p>
          </p:txBody>
        </p:sp>
        <p:sp>
          <p:nvSpPr>
            <p:cNvPr id="989" name="Google Shape;989;p41"/>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sp>
        <p:nvSpPr>
          <p:cNvPr id="990" name="Google Shape;990;p41"/>
          <p:cNvSpPr/>
          <p:nvPr/>
        </p:nvSpPr>
        <p:spPr>
          <a:xfrm>
            <a:off x="1263411" y="3881383"/>
            <a:ext cx="1096727" cy="261111"/>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grpSp>
        <p:nvGrpSpPr>
          <p:cNvPr id="991" name="Google Shape;991;p41"/>
          <p:cNvGrpSpPr/>
          <p:nvPr/>
        </p:nvGrpSpPr>
        <p:grpSpPr>
          <a:xfrm>
            <a:off x="1273075" y="3009299"/>
            <a:ext cx="2627111" cy="278379"/>
            <a:chOff x="6336019" y="3733725"/>
            <a:chExt cx="2566206" cy="351310"/>
          </a:xfrm>
        </p:grpSpPr>
        <p:sp>
          <p:nvSpPr>
            <p:cNvPr id="992" name="Google Shape;992;p41"/>
            <p:cNvSpPr/>
            <p:nvPr/>
          </p:nvSpPr>
          <p:spPr>
            <a:xfrm>
              <a:off x="6336019" y="3733735"/>
              <a:ext cx="1881300" cy="351300"/>
            </a:xfrm>
            <a:prstGeom prst="homePlate">
              <a:avLst>
                <a:gd name="adj" fmla="val 50000"/>
              </a:avLst>
            </a:prstGeom>
            <a:solidFill>
              <a:srgbClr val="869FB2"/>
            </a:solidFill>
            <a:ln>
              <a:noFill/>
            </a:ln>
          </p:spPr>
          <p:txBody>
            <a:bodyPr spcFirstLastPara="1" wrap="square" lIns="121900" tIns="121900" rIns="121900" bIns="121900" anchor="ctr" anchorCtr="0">
              <a:noAutofit/>
            </a:bodyPr>
            <a:lstStyle/>
            <a:p>
              <a:endParaRPr sz="2400"/>
            </a:p>
          </p:txBody>
        </p:sp>
        <p:sp>
          <p:nvSpPr>
            <p:cNvPr id="993" name="Google Shape;993;p41"/>
            <p:cNvSpPr/>
            <p:nvPr/>
          </p:nvSpPr>
          <p:spPr>
            <a:xfrm>
              <a:off x="8098525" y="3733725"/>
              <a:ext cx="346500" cy="351300"/>
            </a:xfrm>
            <a:prstGeom prst="chevron">
              <a:avLst>
                <a:gd name="adj" fmla="val 50000"/>
              </a:avLst>
            </a:prstGeom>
            <a:solidFill>
              <a:srgbClr val="869FB2"/>
            </a:solidFill>
            <a:ln>
              <a:noFill/>
            </a:ln>
          </p:spPr>
          <p:txBody>
            <a:bodyPr spcFirstLastPara="1" wrap="square" lIns="121900" tIns="121900" rIns="121900" bIns="121900" anchor="ctr" anchorCtr="0">
              <a:noAutofit/>
            </a:bodyPr>
            <a:lstStyle/>
            <a:p>
              <a:endParaRPr sz="2400"/>
            </a:p>
          </p:txBody>
        </p:sp>
        <p:sp>
          <p:nvSpPr>
            <p:cNvPr id="994" name="Google Shape;994;p41"/>
            <p:cNvSpPr/>
            <p:nvPr/>
          </p:nvSpPr>
          <p:spPr>
            <a:xfrm>
              <a:off x="8327125" y="3733725"/>
              <a:ext cx="346500" cy="351300"/>
            </a:xfrm>
            <a:prstGeom prst="chevron">
              <a:avLst>
                <a:gd name="adj" fmla="val 50000"/>
              </a:avLst>
            </a:prstGeom>
            <a:solidFill>
              <a:srgbClr val="869FB2"/>
            </a:solidFill>
            <a:ln>
              <a:noFill/>
            </a:ln>
          </p:spPr>
          <p:txBody>
            <a:bodyPr spcFirstLastPara="1" wrap="square" lIns="121900" tIns="121900" rIns="121900" bIns="121900" anchor="ctr" anchorCtr="0">
              <a:noAutofit/>
            </a:bodyPr>
            <a:lstStyle/>
            <a:p>
              <a:endParaRPr sz="2400"/>
            </a:p>
          </p:txBody>
        </p:sp>
        <p:sp>
          <p:nvSpPr>
            <p:cNvPr id="995" name="Google Shape;995;p41"/>
            <p:cNvSpPr/>
            <p:nvPr/>
          </p:nvSpPr>
          <p:spPr>
            <a:xfrm>
              <a:off x="8555725" y="3733725"/>
              <a:ext cx="346500" cy="351300"/>
            </a:xfrm>
            <a:prstGeom prst="chevron">
              <a:avLst>
                <a:gd name="adj" fmla="val 50000"/>
              </a:avLst>
            </a:pr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996" name="Google Shape;996;p41"/>
          <p:cNvGrpSpPr/>
          <p:nvPr/>
        </p:nvGrpSpPr>
        <p:grpSpPr>
          <a:xfrm>
            <a:off x="2607950" y="5152705"/>
            <a:ext cx="1262068" cy="204267"/>
            <a:chOff x="4404545" y="3301592"/>
            <a:chExt cx="782403" cy="129272"/>
          </a:xfrm>
        </p:grpSpPr>
        <p:sp>
          <p:nvSpPr>
            <p:cNvPr id="997" name="Google Shape;997;p4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998" name="Google Shape;998;p41"/>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999" name="Google Shape;999;p41"/>
          <p:cNvGrpSpPr/>
          <p:nvPr/>
        </p:nvGrpSpPr>
        <p:grpSpPr>
          <a:xfrm>
            <a:off x="2607950" y="4804651"/>
            <a:ext cx="1283009" cy="185503"/>
            <a:chOff x="4411970" y="3131459"/>
            <a:chExt cx="710520" cy="117397"/>
          </a:xfrm>
        </p:grpSpPr>
        <p:sp>
          <p:nvSpPr>
            <p:cNvPr id="1000" name="Google Shape;1000;p4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1001" name="Google Shape;1001;p4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sp>
        <p:nvSpPr>
          <p:cNvPr id="1002" name="Google Shape;1002;p41" descr="Timeline background shape"/>
          <p:cNvSpPr/>
          <p:nvPr/>
        </p:nvSpPr>
        <p:spPr>
          <a:xfrm>
            <a:off x="2607949" y="5519524"/>
            <a:ext cx="1280400" cy="204000"/>
          </a:xfrm>
          <a:prstGeom prst="homePlate">
            <a:avLst>
              <a:gd name="adj" fmla="val 50000"/>
            </a:avLst>
          </a:prstGeom>
          <a:solidFill>
            <a:srgbClr val="667E92"/>
          </a:solidFill>
          <a:ln>
            <a:noFill/>
          </a:ln>
        </p:spPr>
        <p:txBody>
          <a:bodyPr spcFirstLastPara="1" wrap="square" lIns="121900" tIns="121900" rIns="121900" bIns="121900" anchor="ctr" anchorCtr="0">
            <a:noAutofit/>
          </a:bodyPr>
          <a:lstStyle/>
          <a:p>
            <a:endParaRPr sz="2400"/>
          </a:p>
        </p:txBody>
      </p:sp>
      <p:grpSp>
        <p:nvGrpSpPr>
          <p:cNvPr id="1003" name="Google Shape;1003;p41"/>
          <p:cNvGrpSpPr/>
          <p:nvPr/>
        </p:nvGrpSpPr>
        <p:grpSpPr>
          <a:xfrm>
            <a:off x="1274809" y="4717709"/>
            <a:ext cx="1098451" cy="611984"/>
            <a:chOff x="4411970" y="1801825"/>
            <a:chExt cx="734586" cy="409262"/>
          </a:xfrm>
        </p:grpSpPr>
        <p:sp>
          <p:nvSpPr>
            <p:cNvPr id="1004" name="Google Shape;1004;p4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1005" name="Google Shape;1005;p4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1006" name="Google Shape;1006;p41"/>
          <p:cNvGrpSpPr/>
          <p:nvPr/>
        </p:nvGrpSpPr>
        <p:grpSpPr>
          <a:xfrm>
            <a:off x="1274810" y="5448945"/>
            <a:ext cx="1141797" cy="282719"/>
            <a:chOff x="4411970" y="2233974"/>
            <a:chExt cx="763574" cy="189068"/>
          </a:xfrm>
        </p:grpSpPr>
        <p:sp>
          <p:nvSpPr>
            <p:cNvPr id="1007" name="Google Shape;1007;p41"/>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1008" name="Google Shape;1008;p41"/>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1009" name="Google Shape;1009;p41"/>
          <p:cNvGrpSpPr/>
          <p:nvPr/>
        </p:nvGrpSpPr>
        <p:grpSpPr>
          <a:xfrm>
            <a:off x="4088404" y="3016059"/>
            <a:ext cx="682136" cy="682136"/>
            <a:chOff x="5681300" y="2527788"/>
            <a:chExt cx="805800" cy="805800"/>
          </a:xfrm>
        </p:grpSpPr>
        <p:sp>
          <p:nvSpPr>
            <p:cNvPr id="1010" name="Google Shape;1010;p41"/>
            <p:cNvSpPr/>
            <p:nvPr/>
          </p:nvSpPr>
          <p:spPr>
            <a:xfrm>
              <a:off x="5681300" y="2527788"/>
              <a:ext cx="805800" cy="805800"/>
            </a:xfrm>
            <a:prstGeom prst="ellipse">
              <a:avLst/>
            </a:prstGeom>
            <a:solidFill>
              <a:srgbClr val="CFD9E0"/>
            </a:solidFill>
            <a:ln>
              <a:noFill/>
            </a:ln>
          </p:spPr>
          <p:txBody>
            <a:bodyPr spcFirstLastPara="1" wrap="square" lIns="121900" tIns="121900" rIns="121900" bIns="121900" anchor="ctr" anchorCtr="0">
              <a:noAutofit/>
            </a:bodyPr>
            <a:lstStyle/>
            <a:p>
              <a:endParaRPr sz="2400"/>
            </a:p>
          </p:txBody>
        </p:sp>
        <p:sp>
          <p:nvSpPr>
            <p:cNvPr id="1011" name="Google Shape;1011;p4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1012" name="Google Shape;1012;p41"/>
          <p:cNvGrpSpPr/>
          <p:nvPr/>
        </p:nvGrpSpPr>
        <p:grpSpPr>
          <a:xfrm>
            <a:off x="4084663" y="4038170"/>
            <a:ext cx="684028" cy="683913"/>
            <a:chOff x="4049800" y="640400"/>
            <a:chExt cx="858900" cy="858900"/>
          </a:xfrm>
        </p:grpSpPr>
        <p:sp>
          <p:nvSpPr>
            <p:cNvPr id="1013" name="Google Shape;1013;p41"/>
            <p:cNvSpPr/>
            <p:nvPr/>
          </p:nvSpPr>
          <p:spPr>
            <a:xfrm>
              <a:off x="4049800" y="640400"/>
              <a:ext cx="858900" cy="858900"/>
            </a:xfrm>
            <a:prstGeom prst="donut">
              <a:avLst>
                <a:gd name="adj" fmla="val 25000"/>
              </a:avLst>
            </a:prstGeom>
            <a:solidFill>
              <a:srgbClr val="CFD9E0"/>
            </a:solidFill>
            <a:ln>
              <a:noFill/>
            </a:ln>
          </p:spPr>
          <p:txBody>
            <a:bodyPr spcFirstLastPara="1" wrap="square" lIns="121900" tIns="121900" rIns="121900" bIns="121900" anchor="ctr" anchorCtr="0">
              <a:noAutofit/>
            </a:bodyPr>
            <a:lstStyle/>
            <a:p>
              <a:endParaRPr sz="2400"/>
            </a:p>
          </p:txBody>
        </p:sp>
        <p:sp>
          <p:nvSpPr>
            <p:cNvPr id="1014" name="Google Shape;1014;p41"/>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1015" name="Google Shape;1015;p41"/>
          <p:cNvGrpSpPr/>
          <p:nvPr/>
        </p:nvGrpSpPr>
        <p:grpSpPr>
          <a:xfrm>
            <a:off x="3974262" y="4907359"/>
            <a:ext cx="915319" cy="915447"/>
            <a:chOff x="5080188" y="927900"/>
            <a:chExt cx="961200" cy="961200"/>
          </a:xfrm>
        </p:grpSpPr>
        <p:sp>
          <p:nvSpPr>
            <p:cNvPr id="1016" name="Google Shape;1016;p41"/>
            <p:cNvSpPr/>
            <p:nvPr/>
          </p:nvSpPr>
          <p:spPr>
            <a:xfrm>
              <a:off x="5201900" y="1050116"/>
              <a:ext cx="716700" cy="716700"/>
            </a:xfrm>
            <a:prstGeom prst="donut">
              <a:avLst>
                <a:gd name="adj" fmla="val 4716"/>
              </a:avLst>
            </a:prstGeom>
            <a:solidFill>
              <a:srgbClr val="869FB2"/>
            </a:solidFill>
            <a:ln>
              <a:noFill/>
            </a:ln>
          </p:spPr>
          <p:txBody>
            <a:bodyPr spcFirstLastPara="1" wrap="square" lIns="121900" tIns="121900" rIns="121900" bIns="121900" anchor="ctr" anchorCtr="0">
              <a:noAutofit/>
            </a:bodyPr>
            <a:lstStyle/>
            <a:p>
              <a:endParaRPr sz="2400"/>
            </a:p>
          </p:txBody>
        </p:sp>
        <p:sp>
          <p:nvSpPr>
            <p:cNvPr id="1017" name="Google Shape;1017;p41"/>
            <p:cNvSpPr/>
            <p:nvPr/>
          </p:nvSpPr>
          <p:spPr>
            <a:xfrm>
              <a:off x="5269594" y="1117818"/>
              <a:ext cx="581100" cy="581100"/>
            </a:xfrm>
            <a:prstGeom prst="donut">
              <a:avLst>
                <a:gd name="adj" fmla="val 5814"/>
              </a:avLst>
            </a:prstGeom>
            <a:solidFill>
              <a:srgbClr val="869FB2"/>
            </a:solidFill>
            <a:ln>
              <a:noFill/>
            </a:ln>
          </p:spPr>
          <p:txBody>
            <a:bodyPr spcFirstLastPara="1" wrap="square" lIns="121900" tIns="121900" rIns="121900" bIns="121900" anchor="ctr" anchorCtr="0">
              <a:noAutofit/>
            </a:bodyPr>
            <a:lstStyle/>
            <a:p>
              <a:endParaRPr sz="2400"/>
            </a:p>
          </p:txBody>
        </p:sp>
        <p:sp>
          <p:nvSpPr>
            <p:cNvPr id="1018" name="Google Shape;1018;p41"/>
            <p:cNvSpPr/>
            <p:nvPr/>
          </p:nvSpPr>
          <p:spPr>
            <a:xfrm>
              <a:off x="5339279" y="1187526"/>
              <a:ext cx="441900" cy="441600"/>
            </a:xfrm>
            <a:prstGeom prst="donut">
              <a:avLst>
                <a:gd name="adj" fmla="val 7648"/>
              </a:avLst>
            </a:prstGeom>
            <a:solidFill>
              <a:srgbClr val="869FB2"/>
            </a:solidFill>
            <a:ln>
              <a:noFill/>
            </a:ln>
          </p:spPr>
          <p:txBody>
            <a:bodyPr spcFirstLastPara="1" wrap="square" lIns="121900" tIns="121900" rIns="121900" bIns="121900" anchor="ctr" anchorCtr="0">
              <a:noAutofit/>
            </a:bodyPr>
            <a:lstStyle/>
            <a:p>
              <a:endParaRPr sz="2400"/>
            </a:p>
          </p:txBody>
        </p:sp>
        <p:sp>
          <p:nvSpPr>
            <p:cNvPr id="1019" name="Google Shape;1019;p41"/>
            <p:cNvSpPr/>
            <p:nvPr/>
          </p:nvSpPr>
          <p:spPr>
            <a:xfrm>
              <a:off x="5414892" y="1263155"/>
              <a:ext cx="290700" cy="290700"/>
            </a:xfrm>
            <a:prstGeom prst="donut">
              <a:avLst>
                <a:gd name="adj" fmla="val 10182"/>
              </a:avLst>
            </a:prstGeom>
            <a:solidFill>
              <a:srgbClr val="869FB2"/>
            </a:solidFill>
            <a:ln>
              <a:noFill/>
            </a:ln>
          </p:spPr>
          <p:txBody>
            <a:bodyPr spcFirstLastPara="1" wrap="square" lIns="121900" tIns="121900" rIns="121900" bIns="121900" anchor="ctr" anchorCtr="0">
              <a:noAutofit/>
            </a:bodyPr>
            <a:lstStyle/>
            <a:p>
              <a:endParaRPr sz="2400"/>
            </a:p>
          </p:txBody>
        </p:sp>
        <p:sp>
          <p:nvSpPr>
            <p:cNvPr id="1020" name="Google Shape;1020;p4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121900" tIns="121900" rIns="121900" bIns="121900" anchor="ctr" anchorCtr="0">
              <a:noAutofit/>
            </a:bodyPr>
            <a:lstStyle/>
            <a:p>
              <a:endParaRPr sz="2400"/>
            </a:p>
          </p:txBody>
        </p:sp>
        <p:sp>
          <p:nvSpPr>
            <p:cNvPr id="1021" name="Google Shape;1021;p4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121900" tIns="121900" rIns="121900" bIns="121900" anchor="ctr" anchorCtr="0">
              <a:noAutofit/>
            </a:bodyPr>
            <a:lstStyle/>
            <a:p>
              <a:endParaRPr sz="2400"/>
            </a:p>
          </p:txBody>
        </p:sp>
        <p:sp>
          <p:nvSpPr>
            <p:cNvPr id="1022" name="Google Shape;1022;p4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121900" tIns="121900" rIns="121900" bIns="121900" anchor="ctr" anchorCtr="0">
              <a:noAutofit/>
            </a:bodyPr>
            <a:lstStyle/>
            <a:p>
              <a:endParaRPr sz="2400"/>
            </a:p>
          </p:txBody>
        </p:sp>
        <p:sp>
          <p:nvSpPr>
            <p:cNvPr id="1023" name="Google Shape;1023;p4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1024" name="Google Shape;1024;p41"/>
          <p:cNvGrpSpPr/>
          <p:nvPr/>
        </p:nvGrpSpPr>
        <p:grpSpPr>
          <a:xfrm>
            <a:off x="5018465" y="5030998"/>
            <a:ext cx="680497" cy="681249"/>
            <a:chOff x="7508249" y="1522825"/>
            <a:chExt cx="1326332" cy="1322987"/>
          </a:xfrm>
        </p:grpSpPr>
        <p:sp>
          <p:nvSpPr>
            <p:cNvPr id="1025" name="Google Shape;1025;p41"/>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121900" tIns="121900" rIns="121900" bIns="121900" anchor="ctr" anchorCtr="0">
              <a:noAutofit/>
            </a:bodyPr>
            <a:lstStyle/>
            <a:p>
              <a:endParaRPr sz="2400"/>
            </a:p>
          </p:txBody>
        </p:sp>
        <p:sp>
          <p:nvSpPr>
            <p:cNvPr id="1026" name="Google Shape;1026;p41"/>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1027" name="Google Shape;1027;p41"/>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121900" tIns="121900" rIns="121900" bIns="121900" anchor="ctr" anchorCtr="0">
              <a:noAutofit/>
            </a:bodyPr>
            <a:lstStyle/>
            <a:p>
              <a:endParaRPr sz="2400"/>
            </a:p>
          </p:txBody>
        </p:sp>
        <p:sp>
          <p:nvSpPr>
            <p:cNvPr id="1028" name="Google Shape;1028;p41"/>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1029" name="Google Shape;1029;p41"/>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121900" tIns="121900" rIns="121900" bIns="121900" anchor="ctr" anchorCtr="0">
              <a:noAutofit/>
            </a:bodyPr>
            <a:lstStyle/>
            <a:p>
              <a:endParaRPr sz="2400"/>
            </a:p>
          </p:txBody>
        </p:sp>
        <p:sp>
          <p:nvSpPr>
            <p:cNvPr id="1030" name="Google Shape;1030;p41"/>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1031" name="Google Shape;1031;p41"/>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121900" tIns="121900" rIns="121900" bIns="121900" anchor="ctr" anchorCtr="0">
              <a:noAutofit/>
            </a:bodyPr>
            <a:lstStyle/>
            <a:p>
              <a:endParaRPr sz="2400"/>
            </a:p>
          </p:txBody>
        </p:sp>
        <p:sp>
          <p:nvSpPr>
            <p:cNvPr id="1032" name="Google Shape;1032;p41"/>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1033" name="Google Shape;1033;p41"/>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121900" tIns="121900" rIns="121900" bIns="121900" anchor="ctr" anchorCtr="0">
              <a:noAutofit/>
            </a:bodyPr>
            <a:lstStyle/>
            <a:p>
              <a:endParaRPr sz="2400"/>
            </a:p>
          </p:txBody>
        </p:sp>
        <p:sp>
          <p:nvSpPr>
            <p:cNvPr id="1034" name="Google Shape;1034;p41"/>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1035" name="Google Shape;1035;p41"/>
          <p:cNvGrpSpPr/>
          <p:nvPr/>
        </p:nvGrpSpPr>
        <p:grpSpPr>
          <a:xfrm>
            <a:off x="5940588" y="5032871"/>
            <a:ext cx="656869" cy="671131"/>
            <a:chOff x="6039282" y="1042577"/>
            <a:chExt cx="734315" cy="731929"/>
          </a:xfrm>
        </p:grpSpPr>
        <p:sp>
          <p:nvSpPr>
            <p:cNvPr id="1036" name="Google Shape;1036;p4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037" name="Google Shape;1037;p4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038" name="Google Shape;1038;p4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039" name="Google Shape;1039;p4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040" name="Google Shape;1040;p4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1041" name="Google Shape;1041;p4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1042" name="Google Shape;1042;p4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1043" name="Google Shape;1043;p4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1044" name="Google Shape;1044;p4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1045" name="Google Shape;1045;p4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1046" name="Google Shape;1046;p4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1047" name="Google Shape;1047;p4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1048" name="Google Shape;1048;p4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1049" name="Google Shape;1049;p4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1050" name="Google Shape;1050;p4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051" name="Google Shape;1051;p4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052" name="Google Shape;1052;p4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053" name="Google Shape;1053;p4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054" name="Google Shape;1054;p4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055" name="Google Shape;1055;p4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056" name="Google Shape;1056;p4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grpSp>
        <p:nvGrpSpPr>
          <p:cNvPr id="1057" name="Google Shape;1057;p41"/>
          <p:cNvGrpSpPr/>
          <p:nvPr/>
        </p:nvGrpSpPr>
        <p:grpSpPr>
          <a:xfrm>
            <a:off x="6794474" y="3027592"/>
            <a:ext cx="644405" cy="673203"/>
            <a:chOff x="1825800" y="1651625"/>
            <a:chExt cx="568125" cy="591775"/>
          </a:xfrm>
        </p:grpSpPr>
        <p:sp>
          <p:nvSpPr>
            <p:cNvPr id="1058" name="Google Shape;1058;p41"/>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1059" name="Google Shape;1059;p41"/>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1060" name="Google Shape;1060;p41"/>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1061" name="Google Shape;1061;p41"/>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1062" name="Google Shape;1062;p4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1063" name="Google Shape;1063;p41"/>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121900" tIns="121900" rIns="121900" bIns="121900" anchor="ctr" anchorCtr="0">
              <a:noAutofit/>
            </a:bodyPr>
            <a:lstStyle/>
            <a:p>
              <a:endParaRPr sz="2400"/>
            </a:p>
          </p:txBody>
        </p:sp>
      </p:grpSp>
      <p:sp>
        <p:nvSpPr>
          <p:cNvPr id="1064" name="Google Shape;1064;p41"/>
          <p:cNvSpPr/>
          <p:nvPr/>
        </p:nvSpPr>
        <p:spPr>
          <a:xfrm>
            <a:off x="10284592" y="4466489"/>
            <a:ext cx="232449" cy="232449"/>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1065" name="Google Shape;1065;p41"/>
          <p:cNvSpPr/>
          <p:nvPr/>
        </p:nvSpPr>
        <p:spPr>
          <a:xfrm>
            <a:off x="10706267" y="4504913"/>
            <a:ext cx="198000" cy="155600"/>
          </a:xfrm>
          <a:prstGeom prst="stripedRightArrow">
            <a:avLst>
              <a:gd name="adj1" fmla="val 50000"/>
              <a:gd name="adj2" fmla="val 50000"/>
            </a:avLst>
          </a:prstGeom>
          <a:solidFill>
            <a:srgbClr val="869FB2"/>
          </a:solidFill>
          <a:ln>
            <a:noFill/>
          </a:ln>
        </p:spPr>
        <p:txBody>
          <a:bodyPr spcFirstLastPara="1" wrap="square" lIns="121900" tIns="121900" rIns="121900" bIns="121900" anchor="ctr" anchorCtr="0">
            <a:noAutofit/>
          </a:bodyPr>
          <a:lstStyle/>
          <a:p>
            <a:endParaRPr sz="2400"/>
          </a:p>
        </p:txBody>
      </p:sp>
      <p:sp>
        <p:nvSpPr>
          <p:cNvPr id="1066" name="Google Shape;1066;p41"/>
          <p:cNvSpPr/>
          <p:nvPr/>
        </p:nvSpPr>
        <p:spPr>
          <a:xfrm>
            <a:off x="9509085" y="3599496"/>
            <a:ext cx="157600" cy="157600"/>
          </a:xfrm>
          <a:prstGeom prst="curvedRightArrow">
            <a:avLst>
              <a:gd name="adj1" fmla="val 25000"/>
              <a:gd name="adj2" fmla="val 50000"/>
              <a:gd name="adj3" fmla="val 25000"/>
            </a:avLst>
          </a:prstGeom>
          <a:solidFill>
            <a:srgbClr val="869FB2"/>
          </a:solidFill>
          <a:ln>
            <a:noFill/>
          </a:ln>
        </p:spPr>
        <p:txBody>
          <a:bodyPr spcFirstLastPara="1" wrap="square" lIns="121900" tIns="121900" rIns="121900" bIns="121900" anchor="ctr" anchorCtr="0">
            <a:noAutofit/>
          </a:bodyPr>
          <a:lstStyle/>
          <a:p>
            <a:endParaRPr sz="2400"/>
          </a:p>
        </p:txBody>
      </p:sp>
      <p:sp>
        <p:nvSpPr>
          <p:cNvPr id="1067" name="Google Shape;1067;p41"/>
          <p:cNvSpPr/>
          <p:nvPr/>
        </p:nvSpPr>
        <p:spPr>
          <a:xfrm flipH="1">
            <a:off x="9918905" y="3599496"/>
            <a:ext cx="157600" cy="157600"/>
          </a:xfrm>
          <a:prstGeom prst="curvedRightArrow">
            <a:avLst>
              <a:gd name="adj1" fmla="val 25000"/>
              <a:gd name="adj2" fmla="val 50000"/>
              <a:gd name="adj3" fmla="val 25000"/>
            </a:avLst>
          </a:prstGeom>
          <a:solidFill>
            <a:srgbClr val="869FB2"/>
          </a:solidFill>
          <a:ln>
            <a:noFill/>
          </a:ln>
        </p:spPr>
        <p:txBody>
          <a:bodyPr spcFirstLastPara="1" wrap="square" lIns="121900" tIns="121900" rIns="121900" bIns="121900" anchor="ctr" anchorCtr="0">
            <a:noAutofit/>
          </a:bodyPr>
          <a:lstStyle/>
          <a:p>
            <a:endParaRPr sz="2400"/>
          </a:p>
        </p:txBody>
      </p:sp>
      <p:sp>
        <p:nvSpPr>
          <p:cNvPr id="1068" name="Google Shape;1068;p41"/>
          <p:cNvSpPr txBox="1"/>
          <p:nvPr/>
        </p:nvSpPr>
        <p:spPr>
          <a:xfrm>
            <a:off x="964467" y="1583967"/>
            <a:ext cx="10262800" cy="1085600"/>
          </a:xfrm>
          <a:prstGeom prst="rect">
            <a:avLst/>
          </a:prstGeom>
          <a:noFill/>
          <a:ln>
            <a:noFill/>
          </a:ln>
        </p:spPr>
        <p:txBody>
          <a:bodyPr spcFirstLastPara="1" wrap="square" lIns="121900" tIns="121900" rIns="121900" bIns="121900" anchor="t" anchorCtr="0">
            <a:noAutofit/>
          </a:bodyPr>
          <a:lstStyle/>
          <a:p>
            <a:pPr algn="ctr"/>
            <a:r>
              <a:rPr lang="en" sz="1467">
                <a:solidFill>
                  <a:schemeClr val="lt1"/>
                </a:solidFill>
              </a:rPr>
              <a:t>You can easily </a:t>
            </a:r>
            <a:r>
              <a:rPr lang="en" sz="1467" b="1">
                <a:solidFill>
                  <a:schemeClr val="dk2"/>
                </a:solidFill>
              </a:rPr>
              <a:t>resize </a:t>
            </a:r>
            <a:r>
              <a:rPr lang="en" sz="1467">
                <a:solidFill>
                  <a:schemeClr val="lt1"/>
                </a:solidFill>
              </a:rPr>
              <a:t>these resources without losing quality. To </a:t>
            </a:r>
            <a:r>
              <a:rPr lang="en" sz="1467" b="1">
                <a:solidFill>
                  <a:schemeClr val="dk2"/>
                </a:solidFill>
              </a:rPr>
              <a:t>change the color</a:t>
            </a:r>
            <a:r>
              <a:rPr lang="en" sz="1467">
                <a:solidFill>
                  <a:schemeClr val="lt1"/>
                </a:solidFill>
              </a:rPr>
              <a:t>, just ungroup the resource and click on the object you want to change. Then, click on the paint bucket and select the color you want. Group the resource again when you’re done. You can also look for more </a:t>
            </a:r>
            <a:r>
              <a:rPr lang="en" sz="1467"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467" b="1">
                <a:solidFill>
                  <a:schemeClr val="dk2"/>
                </a:solidFill>
              </a:rPr>
              <a:t> </a:t>
            </a:r>
            <a:r>
              <a:rPr lang="en" sz="1467">
                <a:solidFill>
                  <a:schemeClr val="lt1"/>
                </a:solidFill>
              </a:rPr>
              <a:t>on Slidesgo.</a:t>
            </a:r>
            <a:endParaRPr sz="1467">
              <a:solidFill>
                <a:schemeClr val="lt1"/>
              </a:solidFill>
            </a:endParaRPr>
          </a:p>
        </p:txBody>
      </p:sp>
      <p:sp>
        <p:nvSpPr>
          <p:cNvPr id="1069" name="Google Shape;1069;p41"/>
          <p:cNvSpPr txBox="1">
            <a:spLocks noGrp="1"/>
          </p:cNvSpPr>
          <p:nvPr>
            <p:ph type="title"/>
          </p:nvPr>
        </p:nvSpPr>
        <p:spPr>
          <a:xfrm>
            <a:off x="964600" y="681367"/>
            <a:ext cx="10262800" cy="643200"/>
          </a:xfrm>
          <a:prstGeom prst="rect">
            <a:avLst/>
          </a:prstGeom>
        </p:spPr>
        <p:txBody>
          <a:bodyPr spcFirstLastPara="1" vert="horz" wrap="square" lIns="121900" tIns="121900" rIns="121900" bIns="121900" rtlCol="0" anchor="t" anchorCtr="0">
            <a:noAutofit/>
          </a:bodyPr>
          <a:lstStyle/>
          <a:p>
            <a:pPr algn="ctr"/>
            <a:r>
              <a:rPr lang="en"/>
              <a:t>Use our editable graphic resources...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73"/>
        <p:cNvGrpSpPr/>
        <p:nvPr/>
      </p:nvGrpSpPr>
      <p:grpSpPr>
        <a:xfrm>
          <a:off x="0" y="0"/>
          <a:ext cx="0" cy="0"/>
          <a:chOff x="0" y="0"/>
          <a:chExt cx="0" cy="0"/>
        </a:xfrm>
      </p:grpSpPr>
      <p:grpSp>
        <p:nvGrpSpPr>
          <p:cNvPr id="1074" name="Google Shape;1074;p42"/>
          <p:cNvGrpSpPr/>
          <p:nvPr/>
        </p:nvGrpSpPr>
        <p:grpSpPr>
          <a:xfrm>
            <a:off x="962745" y="1273557"/>
            <a:ext cx="3323824" cy="1839835"/>
            <a:chOff x="2654821" y="2311071"/>
            <a:chExt cx="2279715" cy="1262120"/>
          </a:xfrm>
        </p:grpSpPr>
        <p:grpSp>
          <p:nvGrpSpPr>
            <p:cNvPr id="1075" name="Google Shape;1075;p42"/>
            <p:cNvGrpSpPr/>
            <p:nvPr/>
          </p:nvGrpSpPr>
          <p:grpSpPr>
            <a:xfrm>
              <a:off x="4034269" y="2840745"/>
              <a:ext cx="40212" cy="36437"/>
              <a:chOff x="4293400" y="2574725"/>
              <a:chExt cx="84425" cy="80100"/>
            </a:xfrm>
          </p:grpSpPr>
          <p:sp>
            <p:nvSpPr>
              <p:cNvPr id="1076" name="Google Shape;1076;p4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77" name="Google Shape;1077;p4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1078" name="Google Shape;1078;p42"/>
            <p:cNvGrpSpPr/>
            <p:nvPr/>
          </p:nvGrpSpPr>
          <p:grpSpPr>
            <a:xfrm>
              <a:off x="3894606" y="2334874"/>
              <a:ext cx="913198" cy="518984"/>
              <a:chOff x="4000175" y="1462675"/>
              <a:chExt cx="1917275" cy="1140875"/>
            </a:xfrm>
          </p:grpSpPr>
          <p:sp>
            <p:nvSpPr>
              <p:cNvPr id="1079" name="Google Shape;1079;p4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80" name="Google Shape;1080;p42"/>
              <p:cNvGrpSpPr/>
              <p:nvPr/>
            </p:nvGrpSpPr>
            <p:grpSpPr>
              <a:xfrm>
                <a:off x="4000175" y="1462675"/>
                <a:ext cx="1917275" cy="1140875"/>
                <a:chOff x="4000175" y="1462675"/>
                <a:chExt cx="1917275" cy="1140875"/>
              </a:xfrm>
            </p:grpSpPr>
            <p:sp>
              <p:nvSpPr>
                <p:cNvPr id="1081" name="Google Shape;1081;p4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82" name="Google Shape;1082;p4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083" name="Google Shape;1083;p4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084" name="Google Shape;1084;p4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085" name="Google Shape;1085;p4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A6CBC2"/>
                    </a:solidFill>
                  </a:endParaRPr>
                </a:p>
              </p:txBody>
            </p:sp>
            <p:sp>
              <p:nvSpPr>
                <p:cNvPr id="1086" name="Google Shape;1086;p4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grpSp>
          <p:nvGrpSpPr>
            <p:cNvPr id="1087" name="Google Shape;1087;p42"/>
            <p:cNvGrpSpPr/>
            <p:nvPr/>
          </p:nvGrpSpPr>
          <p:grpSpPr>
            <a:xfrm>
              <a:off x="3875768" y="2846704"/>
              <a:ext cx="44796" cy="47366"/>
              <a:chOff x="3960625" y="2587825"/>
              <a:chExt cx="94050" cy="104125"/>
            </a:xfrm>
          </p:grpSpPr>
          <p:sp>
            <p:nvSpPr>
              <p:cNvPr id="1088" name="Google Shape;1088;p4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89" name="Google Shape;1089;p4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1090" name="Google Shape;1090;p42"/>
            <p:cNvGrpSpPr/>
            <p:nvPr/>
          </p:nvGrpSpPr>
          <p:grpSpPr>
            <a:xfrm>
              <a:off x="3782759" y="2807162"/>
              <a:ext cx="82686" cy="85487"/>
              <a:chOff x="3765350" y="2500900"/>
              <a:chExt cx="173600" cy="187925"/>
            </a:xfrm>
          </p:grpSpPr>
          <p:sp>
            <p:nvSpPr>
              <p:cNvPr id="1091" name="Google Shape;1091;p4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92" name="Google Shape;1092;p4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093" name="Google Shape;1093;p4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094" name="Google Shape;1094;p4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095" name="Google Shape;1095;p4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096" name="Google Shape;1096;p4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1097" name="Google Shape;1097;p42"/>
            <p:cNvGrpSpPr/>
            <p:nvPr/>
          </p:nvGrpSpPr>
          <p:grpSpPr>
            <a:xfrm>
              <a:off x="3775674" y="2798496"/>
              <a:ext cx="40545" cy="23564"/>
              <a:chOff x="3750475" y="2481850"/>
              <a:chExt cx="85125" cy="51800"/>
            </a:xfrm>
          </p:grpSpPr>
          <p:sp>
            <p:nvSpPr>
              <p:cNvPr id="1098" name="Google Shape;1098;p4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099" name="Google Shape;1099;p4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00" name="Google Shape;1100;p42"/>
            <p:cNvGrpSpPr/>
            <p:nvPr/>
          </p:nvGrpSpPr>
          <p:grpSpPr>
            <a:xfrm>
              <a:off x="3716946" y="2776024"/>
              <a:ext cx="81971" cy="76912"/>
              <a:chOff x="3627175" y="2432450"/>
              <a:chExt cx="172100" cy="169075"/>
            </a:xfrm>
          </p:grpSpPr>
          <p:sp>
            <p:nvSpPr>
              <p:cNvPr id="1101" name="Google Shape;1101;p4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02" name="Google Shape;1102;p4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03" name="Google Shape;1103;p4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04" name="Google Shape;1104;p42"/>
            <p:cNvGrpSpPr/>
            <p:nvPr/>
          </p:nvGrpSpPr>
          <p:grpSpPr>
            <a:xfrm>
              <a:off x="3685682" y="2845624"/>
              <a:ext cx="29311" cy="45055"/>
              <a:chOff x="3561536" y="2585450"/>
              <a:chExt cx="61539" cy="99045"/>
            </a:xfrm>
          </p:grpSpPr>
          <p:sp>
            <p:nvSpPr>
              <p:cNvPr id="1105" name="Google Shape;1105;p4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06" name="Google Shape;1106;p4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07" name="Google Shape;1107;p42"/>
            <p:cNvGrpSpPr/>
            <p:nvPr/>
          </p:nvGrpSpPr>
          <p:grpSpPr>
            <a:xfrm>
              <a:off x="3849905" y="2572252"/>
              <a:ext cx="74339" cy="119559"/>
              <a:chOff x="3906325" y="1984500"/>
              <a:chExt cx="156075" cy="262825"/>
            </a:xfrm>
          </p:grpSpPr>
          <p:sp>
            <p:nvSpPr>
              <p:cNvPr id="1108" name="Google Shape;1108;p4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09" name="Google Shape;1109;p4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1110" name="Google Shape;1110;p42"/>
            <p:cNvGrpSpPr/>
            <p:nvPr/>
          </p:nvGrpSpPr>
          <p:grpSpPr>
            <a:xfrm>
              <a:off x="2654821" y="2414345"/>
              <a:ext cx="667570" cy="558731"/>
              <a:chOff x="1397225" y="1637375"/>
              <a:chExt cx="1401575" cy="1228250"/>
            </a:xfrm>
          </p:grpSpPr>
          <p:sp>
            <p:nvSpPr>
              <p:cNvPr id="1111" name="Google Shape;1111;p4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12" name="Google Shape;1112;p42"/>
              <p:cNvGrpSpPr/>
              <p:nvPr/>
            </p:nvGrpSpPr>
            <p:grpSpPr>
              <a:xfrm>
                <a:off x="1397225" y="1637375"/>
                <a:ext cx="1398775" cy="1228250"/>
                <a:chOff x="1397225" y="1637375"/>
                <a:chExt cx="1398775" cy="1228250"/>
              </a:xfrm>
            </p:grpSpPr>
            <p:sp>
              <p:nvSpPr>
                <p:cNvPr id="1113" name="Google Shape;1113;p4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14" name="Google Shape;1114;p4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grpSp>
          <p:nvGrpSpPr>
            <p:cNvPr id="1115" name="Google Shape;1115;p42"/>
            <p:cNvGrpSpPr/>
            <p:nvPr/>
          </p:nvGrpSpPr>
          <p:grpSpPr>
            <a:xfrm>
              <a:off x="3230417" y="3103734"/>
              <a:ext cx="282982" cy="280332"/>
              <a:chOff x="2605700" y="3152850"/>
              <a:chExt cx="594125" cy="616250"/>
            </a:xfrm>
          </p:grpSpPr>
          <p:sp>
            <p:nvSpPr>
              <p:cNvPr id="1116" name="Google Shape;1116;p4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17" name="Google Shape;1117;p4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FF6B65"/>
                  </a:solidFill>
                </a:endParaRPr>
              </a:p>
            </p:txBody>
          </p:sp>
        </p:grpSp>
        <p:grpSp>
          <p:nvGrpSpPr>
            <p:cNvPr id="1118" name="Google Shape;1118;p42"/>
            <p:cNvGrpSpPr/>
            <p:nvPr/>
          </p:nvGrpSpPr>
          <p:grpSpPr>
            <a:xfrm>
              <a:off x="3265985" y="3226989"/>
              <a:ext cx="87151" cy="346202"/>
              <a:chOff x="2680375" y="3423800"/>
              <a:chExt cx="182975" cy="761050"/>
            </a:xfrm>
          </p:grpSpPr>
          <p:sp>
            <p:nvSpPr>
              <p:cNvPr id="1119" name="Google Shape;1119;p4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20" name="Google Shape;1120;p4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1121" name="Google Shape;1121;p42"/>
            <p:cNvGrpSpPr/>
            <p:nvPr/>
          </p:nvGrpSpPr>
          <p:grpSpPr>
            <a:xfrm>
              <a:off x="3855466" y="3289811"/>
              <a:ext cx="112514" cy="94210"/>
              <a:chOff x="3918000" y="3561900"/>
              <a:chExt cx="236225" cy="207100"/>
            </a:xfrm>
          </p:grpSpPr>
          <p:sp>
            <p:nvSpPr>
              <p:cNvPr id="1122" name="Google Shape;1122;p4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23" name="Google Shape;1123;p4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sp>
          <p:nvSpPr>
            <p:cNvPr id="1124" name="Google Shape;1124;p4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25" name="Google Shape;1125;p4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26" name="Google Shape;1126;p4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FF6B65"/>
                </a:solidFill>
              </a:endParaRPr>
            </a:p>
          </p:txBody>
        </p:sp>
        <p:grpSp>
          <p:nvGrpSpPr>
            <p:cNvPr id="1127" name="Google Shape;1127;p42"/>
            <p:cNvGrpSpPr/>
            <p:nvPr/>
          </p:nvGrpSpPr>
          <p:grpSpPr>
            <a:xfrm>
              <a:off x="2905224" y="2311071"/>
              <a:ext cx="596721" cy="528992"/>
              <a:chOff x="1922950" y="1410350"/>
              <a:chExt cx="1252825" cy="1162875"/>
            </a:xfrm>
          </p:grpSpPr>
          <p:sp>
            <p:nvSpPr>
              <p:cNvPr id="1128" name="Google Shape;1128;p4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29" name="Google Shape;1129;p4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30" name="Google Shape;1130;p4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31" name="Google Shape;1131;p4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32" name="Google Shape;1132;p4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33" name="Google Shape;1133;p4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34" name="Google Shape;1134;p4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35" name="Google Shape;1135;p4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36" name="Google Shape;1136;p4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37" name="Google Shape;1137;p4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38" name="Google Shape;1138;p4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39" name="Google Shape;1139;p4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40" name="Google Shape;1140;p4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41" name="Google Shape;1141;p4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42" name="Google Shape;1142;p4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43" name="Google Shape;1143;p4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A6CBC2"/>
                  </a:solidFill>
                </a:endParaRPr>
              </a:p>
            </p:txBody>
          </p:sp>
        </p:grpSp>
        <p:sp>
          <p:nvSpPr>
            <p:cNvPr id="1144" name="Google Shape;1144;p4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45" name="Google Shape;1145;p4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46" name="Google Shape;1146;p4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47" name="Google Shape;1147;p4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48" name="Google Shape;1148;p4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49" name="Google Shape;1149;p4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50" name="Google Shape;1150;p4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51" name="Google Shape;1151;p4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52" name="Google Shape;1152;p4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53" name="Google Shape;1153;p4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54" name="Google Shape;1154;p4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55" name="Google Shape;1155;p4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56" name="Google Shape;1156;p4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57" name="Google Shape;1157;p4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58" name="Google Shape;1158;p4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59" name="Google Shape;1159;p4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60" name="Google Shape;1160;p4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61" name="Google Shape;1161;p4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62" name="Google Shape;1162;p4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63" name="Google Shape;1163;p4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FF6B65"/>
                </a:solidFill>
              </a:endParaRPr>
            </a:p>
          </p:txBody>
        </p:sp>
        <p:sp>
          <p:nvSpPr>
            <p:cNvPr id="1164" name="Google Shape;1164;p4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A6CBC2"/>
                </a:solidFill>
              </a:endParaRPr>
            </a:p>
          </p:txBody>
        </p:sp>
        <p:sp>
          <p:nvSpPr>
            <p:cNvPr id="1165" name="Google Shape;1165;p4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nvGrpSpPr>
            <p:cNvPr id="1166" name="Google Shape;1166;p42"/>
            <p:cNvGrpSpPr/>
            <p:nvPr/>
          </p:nvGrpSpPr>
          <p:grpSpPr>
            <a:xfrm>
              <a:off x="3280929" y="3294542"/>
              <a:ext cx="109894" cy="272224"/>
              <a:chOff x="2711750" y="3572300"/>
              <a:chExt cx="230725" cy="598425"/>
            </a:xfrm>
          </p:grpSpPr>
          <p:sp>
            <p:nvSpPr>
              <p:cNvPr id="1167" name="Google Shape;1167;p4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68" name="Google Shape;1168;p4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sp>
          <p:nvSpPr>
            <p:cNvPr id="1169" name="Google Shape;1169;p4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nvGrpSpPr>
            <p:cNvPr id="1170" name="Google Shape;1170;p42"/>
            <p:cNvGrpSpPr/>
            <p:nvPr/>
          </p:nvGrpSpPr>
          <p:grpSpPr>
            <a:xfrm>
              <a:off x="3790439" y="2408636"/>
              <a:ext cx="73017" cy="75684"/>
              <a:chOff x="3781475" y="1624825"/>
              <a:chExt cx="153300" cy="166375"/>
            </a:xfrm>
          </p:grpSpPr>
          <p:sp>
            <p:nvSpPr>
              <p:cNvPr id="1171" name="Google Shape;1171;p4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72" name="Google Shape;1172;p4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73" name="Google Shape;1173;p4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74" name="Google Shape;1174;p4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sp>
          <p:nvSpPr>
            <p:cNvPr id="1175" name="Google Shape;1175;p4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76" name="Google Shape;1176;p4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77" name="Google Shape;1177;p4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78" name="Google Shape;1178;p4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79" name="Google Shape;1179;p4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80" name="Google Shape;1180;p4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81" name="Google Shape;1181;p4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nvGrpSpPr>
            <p:cNvPr id="1182" name="Google Shape;1182;p42"/>
            <p:cNvGrpSpPr/>
            <p:nvPr/>
          </p:nvGrpSpPr>
          <p:grpSpPr>
            <a:xfrm>
              <a:off x="4403342" y="3107749"/>
              <a:ext cx="316680" cy="101374"/>
              <a:chOff x="5068275" y="3161675"/>
              <a:chExt cx="664875" cy="222850"/>
            </a:xfrm>
          </p:grpSpPr>
          <p:sp>
            <p:nvSpPr>
              <p:cNvPr id="1183" name="Google Shape;1183;p4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84" name="Google Shape;1184;p4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85" name="Google Shape;1185;p4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86" name="Google Shape;1186;p4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sp>
          <p:nvSpPr>
            <p:cNvPr id="1187" name="Google Shape;1187;p4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88" name="Google Shape;1188;p4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89" name="Google Shape;1189;p4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90" name="Google Shape;1190;p4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91" name="Google Shape;1191;p4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92" name="Google Shape;1192;p4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93" name="Google Shape;1193;p4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94" name="Google Shape;1194;p4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95" name="Google Shape;1195;p4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96" name="Google Shape;1196;p4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97" name="Google Shape;1197;p4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98" name="Google Shape;1198;p4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199" name="Google Shape;1199;p4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00" name="Google Shape;1200;p4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01" name="Google Shape;1201;p4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02" name="Google Shape;1202;p4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03" name="Google Shape;1203;p4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04" name="Google Shape;1204;p4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05" name="Google Shape;1205;p4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06" name="Google Shape;1206;p4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07" name="Google Shape;1207;p4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08" name="Google Shape;1208;p4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09" name="Google Shape;1209;p4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10" name="Google Shape;1210;p4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11" name="Google Shape;1211;p4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12" name="Google Shape;1212;p4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13" name="Google Shape;1213;p4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14" name="Google Shape;1214;p4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15" name="Google Shape;1215;p4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nvGrpSpPr>
            <p:cNvPr id="1216" name="Google Shape;1216;p42"/>
            <p:cNvGrpSpPr/>
            <p:nvPr/>
          </p:nvGrpSpPr>
          <p:grpSpPr>
            <a:xfrm>
              <a:off x="3697513" y="2707266"/>
              <a:ext cx="59549" cy="79733"/>
              <a:chOff x="3586375" y="2281300"/>
              <a:chExt cx="125025" cy="175275"/>
            </a:xfrm>
          </p:grpSpPr>
          <p:sp>
            <p:nvSpPr>
              <p:cNvPr id="1217" name="Google Shape;1217;p4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18" name="Google Shape;1218;p4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sp>
          <p:nvSpPr>
            <p:cNvPr id="1219" name="Google Shape;1219;p4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nvGrpSpPr>
            <p:cNvPr id="1220" name="Google Shape;1220;p42"/>
            <p:cNvGrpSpPr/>
            <p:nvPr/>
          </p:nvGrpSpPr>
          <p:grpSpPr>
            <a:xfrm>
              <a:off x="4513224" y="3221724"/>
              <a:ext cx="274563" cy="280321"/>
              <a:chOff x="5298975" y="3412225"/>
              <a:chExt cx="576450" cy="616225"/>
            </a:xfrm>
          </p:grpSpPr>
          <p:sp>
            <p:nvSpPr>
              <p:cNvPr id="1221" name="Google Shape;1221;p4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A6CBC2"/>
                  </a:solidFill>
                </a:endParaRPr>
              </a:p>
            </p:txBody>
          </p:sp>
          <p:sp>
            <p:nvSpPr>
              <p:cNvPr id="1222" name="Google Shape;1222;p4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1223" name="Google Shape;1223;p42"/>
            <p:cNvGrpSpPr/>
            <p:nvPr/>
          </p:nvGrpSpPr>
          <p:grpSpPr>
            <a:xfrm>
              <a:off x="4824403" y="3421846"/>
              <a:ext cx="110132" cy="130647"/>
              <a:chOff x="5952300" y="3852150"/>
              <a:chExt cx="231225" cy="287200"/>
            </a:xfrm>
          </p:grpSpPr>
          <p:sp>
            <p:nvSpPr>
              <p:cNvPr id="1224" name="Google Shape;1224;p4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25" name="Google Shape;1225;p4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sp>
          <p:nvSpPr>
            <p:cNvPr id="1226" name="Google Shape;1226;p4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27" name="Google Shape;1227;p4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28" name="Google Shape;1228;p4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29" name="Google Shape;1229;p4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30" name="Google Shape;1230;p4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31" name="Google Shape;1231;p4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32" name="Google Shape;1232;p4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33" name="Google Shape;1233;p4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nvGrpSpPr>
            <p:cNvPr id="1234" name="Google Shape;1234;p42"/>
            <p:cNvGrpSpPr/>
            <p:nvPr/>
          </p:nvGrpSpPr>
          <p:grpSpPr>
            <a:xfrm>
              <a:off x="4295710" y="3079670"/>
              <a:ext cx="14968" cy="27135"/>
              <a:chOff x="4842300" y="3099950"/>
              <a:chExt cx="31425" cy="59650"/>
            </a:xfrm>
          </p:grpSpPr>
          <p:sp>
            <p:nvSpPr>
              <p:cNvPr id="1235" name="Google Shape;1235;p4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36" name="Google Shape;1236;p4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37" name="Google Shape;1237;p4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38" name="Google Shape;1238;p4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sp>
          <p:nvSpPr>
            <p:cNvPr id="1239" name="Google Shape;1239;p4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40" name="Google Shape;1240;p4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41" name="Google Shape;1241;p4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42" name="Google Shape;1242;p4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43" name="Google Shape;1243;p4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44" name="Google Shape;1244;p4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45" name="Google Shape;1245;p4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46" name="Google Shape;1246;p4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nvGrpSpPr>
            <p:cNvPr id="1247" name="Google Shape;1247;p42"/>
            <p:cNvGrpSpPr/>
            <p:nvPr/>
          </p:nvGrpSpPr>
          <p:grpSpPr>
            <a:xfrm>
              <a:off x="3831056" y="2816010"/>
              <a:ext cx="37378" cy="27612"/>
              <a:chOff x="3866750" y="2520350"/>
              <a:chExt cx="78475" cy="60700"/>
            </a:xfrm>
          </p:grpSpPr>
          <p:sp>
            <p:nvSpPr>
              <p:cNvPr id="1248" name="Google Shape;1248;p4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49" name="Google Shape;1249;p4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50" name="Google Shape;1250;p4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51" name="Google Shape;1251;p4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sp>
          <p:nvSpPr>
            <p:cNvPr id="1252" name="Google Shape;1252;p4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53" name="Google Shape;1253;p4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54" name="Google Shape;1254;p4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55" name="Google Shape;1255;p4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56" name="Google Shape;1256;p4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57" name="Google Shape;1257;p4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58" name="Google Shape;1258;p4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59" name="Google Shape;1259;p4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60" name="Google Shape;1260;p4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61" name="Google Shape;1261;p4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62" name="Google Shape;1262;p4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63" name="Google Shape;1263;p4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64" name="Google Shape;1264;p4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65" name="Google Shape;1265;p4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66" name="Google Shape;1266;p4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67" name="Google Shape;1267;p4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68" name="Google Shape;1268;p4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FF6B65"/>
                </a:solidFill>
              </a:endParaRPr>
            </a:p>
          </p:txBody>
        </p:sp>
        <p:sp>
          <p:nvSpPr>
            <p:cNvPr id="1269" name="Google Shape;1269;p4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70" name="Google Shape;1270;p4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71" name="Google Shape;1271;p4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72" name="Google Shape;1272;p4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73" name="Google Shape;1273;p4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74" name="Google Shape;1274;p4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75" name="Google Shape;1275;p4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76" name="Google Shape;1276;p4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77" name="Google Shape;1277;p4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78" name="Google Shape;1278;p4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79" name="Google Shape;1279;p4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80" name="Google Shape;1280;p4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FF6B65"/>
                </a:solidFill>
              </a:endParaRPr>
            </a:p>
          </p:txBody>
        </p:sp>
        <p:sp>
          <p:nvSpPr>
            <p:cNvPr id="1281" name="Google Shape;1281;p4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82" name="Google Shape;1282;p4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83" name="Google Shape;1283;p4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84" name="Google Shape;1284;p4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85" name="Google Shape;1285;p4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86" name="Google Shape;1286;p4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87" name="Google Shape;1287;p4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88" name="Google Shape;1288;p4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89" name="Google Shape;1289;p4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90" name="Google Shape;1290;p4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91" name="Google Shape;1291;p4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92" name="Google Shape;1292;p4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93" name="Google Shape;1293;p4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nvGrpSpPr>
            <p:cNvPr id="1294" name="Google Shape;1294;p42"/>
            <p:cNvGrpSpPr/>
            <p:nvPr/>
          </p:nvGrpSpPr>
          <p:grpSpPr>
            <a:xfrm>
              <a:off x="3632736" y="3051591"/>
              <a:ext cx="63288" cy="45217"/>
              <a:chOff x="3450375" y="3038225"/>
              <a:chExt cx="132875" cy="99400"/>
            </a:xfrm>
          </p:grpSpPr>
          <p:sp>
            <p:nvSpPr>
              <p:cNvPr id="1295" name="Google Shape;1295;p4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96" name="Google Shape;1296;p4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sp>
          <p:nvSpPr>
            <p:cNvPr id="1297" name="Google Shape;1297;p4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98" name="Google Shape;1298;p4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299" name="Google Shape;1299;p4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00" name="Google Shape;1300;p4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01" name="Google Shape;1301;p4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02" name="Google Shape;1302;p4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03" name="Google Shape;1303;p4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04" name="Google Shape;1304;p4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05" name="Google Shape;1305;p4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A6CBC2"/>
                </a:solidFill>
              </a:endParaRPr>
            </a:p>
          </p:txBody>
        </p:sp>
        <p:sp>
          <p:nvSpPr>
            <p:cNvPr id="1306" name="Google Shape;1306;p4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07" name="Google Shape;1307;p4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08" name="Google Shape;1308;p4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09" name="Google Shape;1309;p4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10" name="Google Shape;1310;p4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11" name="Google Shape;1311;p4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12" name="Google Shape;1312;p4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13" name="Google Shape;1313;p4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14" name="Google Shape;1314;p4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15" name="Google Shape;1315;p4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A6CBC2"/>
                </a:solidFill>
              </a:endParaRPr>
            </a:p>
          </p:txBody>
        </p:sp>
        <p:sp>
          <p:nvSpPr>
            <p:cNvPr id="1316" name="Google Shape;1316;p4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17" name="Google Shape;1317;p4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18" name="Google Shape;1318;p4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19" name="Google Shape;1319;p4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20" name="Google Shape;1320;p4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21" name="Google Shape;1321;p4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121900" tIns="121900" rIns="121900" bIns="121900" anchor="ctr" anchorCtr="0">
              <a:noAutofit/>
            </a:bodyPr>
            <a:lstStyle/>
            <a:p>
              <a:endParaRPr sz="2400">
                <a:solidFill>
                  <a:srgbClr val="FF6B65"/>
                </a:solidFill>
              </a:endParaRPr>
            </a:p>
          </p:txBody>
        </p:sp>
        <p:sp>
          <p:nvSpPr>
            <p:cNvPr id="1322" name="Google Shape;1322;p4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23" name="Google Shape;1323;p4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24" name="Google Shape;1324;p4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25" name="Google Shape;1325;p4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26" name="Google Shape;1326;p4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27" name="Google Shape;1327;p4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28" name="Google Shape;1328;p4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29" name="Google Shape;1329;p4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30" name="Google Shape;1330;p4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331" name="Google Shape;1331;p4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1332" name="Google Shape;1332;p42"/>
          <p:cNvGrpSpPr/>
          <p:nvPr/>
        </p:nvGrpSpPr>
        <p:grpSpPr>
          <a:xfrm>
            <a:off x="958821" y="3801260"/>
            <a:ext cx="3497168" cy="1778053"/>
            <a:chOff x="238125" y="1038125"/>
            <a:chExt cx="7146800" cy="3633625"/>
          </a:xfrm>
        </p:grpSpPr>
        <p:sp>
          <p:nvSpPr>
            <p:cNvPr id="1333" name="Google Shape;1333;p4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34" name="Google Shape;1334;p4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35" name="Google Shape;1335;p4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36" name="Google Shape;1336;p4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37" name="Google Shape;1337;p4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38" name="Google Shape;1338;p4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39" name="Google Shape;1339;p4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40" name="Google Shape;1340;p4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41" name="Google Shape;1341;p4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42" name="Google Shape;1342;p4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43" name="Google Shape;1343;p4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44" name="Google Shape;1344;p4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45" name="Google Shape;1345;p4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46" name="Google Shape;1346;p4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47" name="Google Shape;1347;p4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48" name="Google Shape;1348;p4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49" name="Google Shape;1349;p4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50" name="Google Shape;1350;p4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51" name="Google Shape;1351;p4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52" name="Google Shape;1352;p4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53" name="Google Shape;1353;p4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54" name="Google Shape;1354;p4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55" name="Google Shape;1355;p4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56" name="Google Shape;1356;p4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57" name="Google Shape;1357;p4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58" name="Google Shape;1358;p4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59" name="Google Shape;1359;p4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60" name="Google Shape;1360;p4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61" name="Google Shape;1361;p4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62" name="Google Shape;1362;p4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63" name="Google Shape;1363;p4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64" name="Google Shape;1364;p4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65" name="Google Shape;1365;p4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66" name="Google Shape;1366;p4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67" name="Google Shape;1367;p4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68" name="Google Shape;1368;p4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69" name="Google Shape;1369;p4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70" name="Google Shape;1370;p4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71" name="Google Shape;1371;p4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72" name="Google Shape;1372;p4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73" name="Google Shape;1373;p4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74" name="Google Shape;1374;p4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75" name="Google Shape;1375;p4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76" name="Google Shape;1376;p4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77" name="Google Shape;1377;p4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78" name="Google Shape;1378;p4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79" name="Google Shape;1379;p4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80" name="Google Shape;1380;p4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81" name="Google Shape;1381;p4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82" name="Google Shape;1382;p4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83" name="Google Shape;1383;p4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84" name="Google Shape;1384;p4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85" name="Google Shape;1385;p4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86" name="Google Shape;1386;p4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87" name="Google Shape;1387;p4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88" name="Google Shape;1388;p4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89" name="Google Shape;1389;p4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90" name="Google Shape;1390;p4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91" name="Google Shape;1391;p4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92" name="Google Shape;1392;p4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93" name="Google Shape;1393;p4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94" name="Google Shape;1394;p4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95" name="Google Shape;1395;p4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96" name="Google Shape;1396;p4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97" name="Google Shape;1397;p4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98" name="Google Shape;1398;p4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399" name="Google Shape;1399;p4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00" name="Google Shape;1400;p4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01" name="Google Shape;1401;p4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02" name="Google Shape;1402;p4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03" name="Google Shape;1403;p4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04" name="Google Shape;1404;p4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05" name="Google Shape;1405;p4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06" name="Google Shape;1406;p4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07" name="Google Shape;1407;p4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08" name="Google Shape;1408;p4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09" name="Google Shape;1409;p4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10" name="Google Shape;1410;p4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11" name="Google Shape;1411;p4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12" name="Google Shape;1412;p4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13" name="Google Shape;1413;p4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14" name="Google Shape;1414;p4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15" name="Google Shape;1415;p4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16" name="Google Shape;1416;p4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17" name="Google Shape;1417;p4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18" name="Google Shape;1418;p4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19" name="Google Shape;1419;p4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20" name="Google Shape;1420;p4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21" name="Google Shape;1421;p4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22" name="Google Shape;1422;p4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23" name="Google Shape;1423;p4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24" name="Google Shape;1424;p4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25" name="Google Shape;1425;p4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26" name="Google Shape;1426;p4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27" name="Google Shape;1427;p4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28" name="Google Shape;1428;p4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29" name="Google Shape;1429;p4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30" name="Google Shape;1430;p4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31" name="Google Shape;1431;p4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32" name="Google Shape;1432;p4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33" name="Google Shape;1433;p4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34" name="Google Shape;1434;p4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35" name="Google Shape;1435;p4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36" name="Google Shape;1436;p4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37" name="Google Shape;1437;p4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38" name="Google Shape;1438;p4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39" name="Google Shape;1439;p4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40" name="Google Shape;1440;p4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41" name="Google Shape;1441;p4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42" name="Google Shape;1442;p4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43" name="Google Shape;1443;p4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44" name="Google Shape;1444;p4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45" name="Google Shape;1445;p4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46" name="Google Shape;1446;p4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47" name="Google Shape;1447;p4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48" name="Google Shape;1448;p4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49" name="Google Shape;1449;p4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50" name="Google Shape;1450;p4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51" name="Google Shape;1451;p4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52" name="Google Shape;1452;p4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53" name="Google Shape;1453;p4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54" name="Google Shape;1454;p4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55" name="Google Shape;1455;p4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56" name="Google Shape;1456;p4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57" name="Google Shape;1457;p4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58" name="Google Shape;1458;p4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59" name="Google Shape;1459;p4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60" name="Google Shape;1460;p4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61" name="Google Shape;1461;p4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62" name="Google Shape;1462;p4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63" name="Google Shape;1463;p4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64" name="Google Shape;1464;p4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65" name="Google Shape;1465;p4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66" name="Google Shape;1466;p4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67" name="Google Shape;1467;p4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68" name="Google Shape;1468;p4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69" name="Google Shape;1469;p4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70" name="Google Shape;1470;p4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71" name="Google Shape;1471;p4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72" name="Google Shape;1472;p4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73" name="Google Shape;1473;p4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74" name="Google Shape;1474;p4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75" name="Google Shape;1475;p4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76" name="Google Shape;1476;p4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77" name="Google Shape;1477;p4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78" name="Google Shape;1478;p4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79" name="Google Shape;1479;p4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80" name="Google Shape;1480;p4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81" name="Google Shape;1481;p4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82" name="Google Shape;1482;p4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83" name="Google Shape;1483;p4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84" name="Google Shape;1484;p4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85" name="Google Shape;1485;p4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86" name="Google Shape;1486;p4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87" name="Google Shape;1487;p4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88" name="Google Shape;1488;p4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89" name="Google Shape;1489;p4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90" name="Google Shape;1490;p4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91" name="Google Shape;1491;p4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92" name="Google Shape;1492;p4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93" name="Google Shape;1493;p4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94" name="Google Shape;1494;p4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95" name="Google Shape;1495;p4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96" name="Google Shape;1496;p4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97" name="Google Shape;1497;p4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98" name="Google Shape;1498;p4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499" name="Google Shape;1499;p4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00" name="Google Shape;1500;p4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01" name="Google Shape;1501;p4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02" name="Google Shape;1502;p4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03" name="Google Shape;1503;p4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04" name="Google Shape;1504;p4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05" name="Google Shape;1505;p4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06" name="Google Shape;1506;p4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07" name="Google Shape;1507;p4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08" name="Google Shape;1508;p4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09" name="Google Shape;1509;p4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10" name="Google Shape;1510;p4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11" name="Google Shape;1511;p4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12" name="Google Shape;1512;p4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13" name="Google Shape;1513;p4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14" name="Google Shape;1514;p4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15" name="Google Shape;1515;p4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16" name="Google Shape;1516;p4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17" name="Google Shape;1517;p4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18" name="Google Shape;1518;p4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19" name="Google Shape;1519;p4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20" name="Google Shape;1520;p4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21" name="Google Shape;1521;p4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22" name="Google Shape;1522;p4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23" name="Google Shape;1523;p4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24" name="Google Shape;1524;p4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25" name="Google Shape;1525;p4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26" name="Google Shape;1526;p4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27" name="Google Shape;1527;p4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28" name="Google Shape;1528;p4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29" name="Google Shape;1529;p4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30" name="Google Shape;1530;p4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31" name="Google Shape;1531;p4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32" name="Google Shape;1532;p4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33" name="Google Shape;1533;p4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34" name="Google Shape;1534;p4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35" name="Google Shape;1535;p4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36" name="Google Shape;1536;p4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37" name="Google Shape;1537;p4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38" name="Google Shape;1538;p4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39" name="Google Shape;1539;p4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40" name="Google Shape;1540;p4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41" name="Google Shape;1541;p4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42" name="Google Shape;1542;p4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43" name="Google Shape;1543;p4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44" name="Google Shape;1544;p4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45" name="Google Shape;1545;p4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46" name="Google Shape;1546;p4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47" name="Google Shape;1547;p4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48" name="Google Shape;1548;p4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49" name="Google Shape;1549;p4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50" name="Google Shape;1550;p4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51" name="Google Shape;1551;p4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52" name="Google Shape;1552;p4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53" name="Google Shape;1553;p4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54" name="Google Shape;1554;p4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55" name="Google Shape;1555;p4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56" name="Google Shape;1556;p4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57" name="Google Shape;1557;p4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58" name="Google Shape;1558;p4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59" name="Google Shape;1559;p4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60" name="Google Shape;1560;p4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61" name="Google Shape;1561;p4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62" name="Google Shape;1562;p4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63" name="Google Shape;1563;p4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64" name="Google Shape;1564;p4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65" name="Google Shape;1565;p4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66" name="Google Shape;1566;p4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67" name="Google Shape;1567;p4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68" name="Google Shape;1568;p4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69" name="Google Shape;1569;p4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70" name="Google Shape;1570;p4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71" name="Google Shape;1571;p4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72" name="Google Shape;1572;p4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73" name="Google Shape;1573;p4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74" name="Google Shape;1574;p4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75" name="Google Shape;1575;p4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76" name="Google Shape;1576;p4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77" name="Google Shape;1577;p4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78" name="Google Shape;1578;p4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79" name="Google Shape;1579;p4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80" name="Google Shape;1580;p4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81" name="Google Shape;1581;p4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82" name="Google Shape;1582;p4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83" name="Google Shape;1583;p4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84" name="Google Shape;1584;p4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85" name="Google Shape;1585;p4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86" name="Google Shape;1586;p4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87" name="Google Shape;1587;p4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88" name="Google Shape;1588;p4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89" name="Google Shape;1589;p4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90" name="Google Shape;1590;p4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91" name="Google Shape;1591;p4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92" name="Google Shape;1592;p4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93" name="Google Shape;1593;p4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94" name="Google Shape;1594;p4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95" name="Google Shape;1595;p4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96" name="Google Shape;1596;p4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97" name="Google Shape;1597;p4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98" name="Google Shape;1598;p4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599" name="Google Shape;1599;p4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00" name="Google Shape;1600;p4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01" name="Google Shape;1601;p4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02" name="Google Shape;1602;p4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03" name="Google Shape;1603;p4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04" name="Google Shape;1604;p4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05" name="Google Shape;1605;p4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06" name="Google Shape;1606;p4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07" name="Google Shape;1607;p4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08" name="Google Shape;1608;p4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09" name="Google Shape;1609;p4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10" name="Google Shape;1610;p4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11" name="Google Shape;1611;p4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12" name="Google Shape;1612;p4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13" name="Google Shape;1613;p4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14" name="Google Shape;1614;p4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15" name="Google Shape;1615;p4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16" name="Google Shape;1616;p4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17" name="Google Shape;1617;p4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18" name="Google Shape;1618;p4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19" name="Google Shape;1619;p4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20" name="Google Shape;1620;p4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21" name="Google Shape;1621;p4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22" name="Google Shape;1622;p4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23" name="Google Shape;1623;p4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24" name="Google Shape;1624;p4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25" name="Google Shape;1625;p4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26" name="Google Shape;1626;p4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27" name="Google Shape;1627;p4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28" name="Google Shape;1628;p4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29" name="Google Shape;1629;p4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30" name="Google Shape;1630;p4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31" name="Google Shape;1631;p4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32" name="Google Shape;1632;p4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33" name="Google Shape;1633;p4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34" name="Google Shape;1634;p4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35" name="Google Shape;1635;p4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36" name="Google Shape;1636;p4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37" name="Google Shape;1637;p4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38" name="Google Shape;1638;p4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39" name="Google Shape;1639;p4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40" name="Google Shape;1640;p4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41" name="Google Shape;1641;p4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42" name="Google Shape;1642;p4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43" name="Google Shape;1643;p4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44" name="Google Shape;1644;p4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45" name="Google Shape;1645;p4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46" name="Google Shape;1646;p4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47" name="Google Shape;1647;p4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48" name="Google Shape;1648;p4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49" name="Google Shape;1649;p4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50" name="Google Shape;1650;p4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51" name="Google Shape;1651;p4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52" name="Google Shape;1652;p4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53" name="Google Shape;1653;p4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54" name="Google Shape;1654;p4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55" name="Google Shape;1655;p4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56" name="Google Shape;1656;p4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57" name="Google Shape;1657;p4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58" name="Google Shape;1658;p4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59" name="Google Shape;1659;p4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60" name="Google Shape;1660;p4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61" name="Google Shape;1661;p4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62" name="Google Shape;1662;p4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63" name="Google Shape;1663;p4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64" name="Google Shape;1664;p4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65" name="Google Shape;1665;p4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66" name="Google Shape;1666;p4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67" name="Google Shape;1667;p4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68" name="Google Shape;1668;p4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69" name="Google Shape;1669;p4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70" name="Google Shape;1670;p4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71" name="Google Shape;1671;p4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72" name="Google Shape;1672;p4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73" name="Google Shape;1673;p4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74" name="Google Shape;1674;p4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75" name="Google Shape;1675;p4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76" name="Google Shape;1676;p4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77" name="Google Shape;1677;p4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78" name="Google Shape;1678;p4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79" name="Google Shape;1679;p4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80" name="Google Shape;1680;p4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81" name="Google Shape;1681;p4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82" name="Google Shape;1682;p4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83" name="Google Shape;1683;p4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84" name="Google Shape;1684;p4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85" name="Google Shape;1685;p4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86" name="Google Shape;1686;p4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87" name="Google Shape;1687;p4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88" name="Google Shape;1688;p4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89" name="Google Shape;1689;p4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90" name="Google Shape;1690;p4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91" name="Google Shape;1691;p4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92" name="Google Shape;1692;p4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93" name="Google Shape;1693;p4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94" name="Google Shape;1694;p4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95" name="Google Shape;1695;p4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96" name="Google Shape;1696;p4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97" name="Google Shape;1697;p4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98" name="Google Shape;1698;p4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699" name="Google Shape;1699;p4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00" name="Google Shape;1700;p4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01" name="Google Shape;1701;p4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02" name="Google Shape;1702;p4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03" name="Google Shape;1703;p4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04" name="Google Shape;1704;p4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05" name="Google Shape;1705;p4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06" name="Google Shape;1706;p4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07" name="Google Shape;1707;p4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08" name="Google Shape;1708;p4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09" name="Google Shape;1709;p4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10" name="Google Shape;1710;p4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11" name="Google Shape;1711;p4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12" name="Google Shape;1712;p4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13" name="Google Shape;1713;p4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14" name="Google Shape;1714;p4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15" name="Google Shape;1715;p4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16" name="Google Shape;1716;p4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17" name="Google Shape;1717;p4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18" name="Google Shape;1718;p4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19" name="Google Shape;1719;p4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20" name="Google Shape;1720;p4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21" name="Google Shape;1721;p4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22" name="Google Shape;1722;p4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23" name="Google Shape;1723;p4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24" name="Google Shape;1724;p4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25" name="Google Shape;1725;p4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26" name="Google Shape;1726;p4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27" name="Google Shape;1727;p4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28" name="Google Shape;1728;p4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29" name="Google Shape;1729;p4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30" name="Google Shape;1730;p4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31" name="Google Shape;1731;p4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32" name="Google Shape;1732;p4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33" name="Google Shape;1733;p4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34" name="Google Shape;1734;p4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35" name="Google Shape;1735;p4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36" name="Google Shape;1736;p4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37" name="Google Shape;1737;p4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38" name="Google Shape;1738;p4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39" name="Google Shape;1739;p4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40" name="Google Shape;1740;p4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41" name="Google Shape;1741;p4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42" name="Google Shape;1742;p4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43" name="Google Shape;1743;p4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44" name="Google Shape;1744;p4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45" name="Google Shape;1745;p4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46" name="Google Shape;1746;p4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47" name="Google Shape;1747;p4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48" name="Google Shape;1748;p4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49" name="Google Shape;1749;p4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50" name="Google Shape;1750;p4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51" name="Google Shape;1751;p4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52" name="Google Shape;1752;p4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53" name="Google Shape;1753;p4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54" name="Google Shape;1754;p4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55" name="Google Shape;1755;p4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56" name="Google Shape;1756;p4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57" name="Google Shape;1757;p4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58" name="Google Shape;1758;p4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59" name="Google Shape;1759;p4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60" name="Google Shape;1760;p4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61" name="Google Shape;1761;p4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62" name="Google Shape;1762;p4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63" name="Google Shape;1763;p4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64" name="Google Shape;1764;p4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65" name="Google Shape;1765;p4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66" name="Google Shape;1766;p4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67" name="Google Shape;1767;p4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68" name="Google Shape;1768;p4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69" name="Google Shape;1769;p4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70" name="Google Shape;1770;p4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71" name="Google Shape;1771;p4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72" name="Google Shape;1772;p4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73" name="Google Shape;1773;p4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74" name="Google Shape;1774;p4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75" name="Google Shape;1775;p4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76" name="Google Shape;1776;p4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77" name="Google Shape;1777;p4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78" name="Google Shape;1778;p4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79" name="Google Shape;1779;p4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80" name="Google Shape;1780;p4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81" name="Google Shape;1781;p4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82" name="Google Shape;1782;p4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83" name="Google Shape;1783;p4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84" name="Google Shape;1784;p4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85" name="Google Shape;1785;p4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86" name="Google Shape;1786;p4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87" name="Google Shape;1787;p4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88" name="Google Shape;1788;p4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89" name="Google Shape;1789;p4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90" name="Google Shape;1790;p4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91" name="Google Shape;1791;p4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92" name="Google Shape;1792;p4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93" name="Google Shape;1793;p4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94" name="Google Shape;1794;p4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95" name="Google Shape;1795;p4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96" name="Google Shape;1796;p4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97" name="Google Shape;1797;p4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98" name="Google Shape;1798;p4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799" name="Google Shape;1799;p4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00" name="Google Shape;1800;p4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01" name="Google Shape;1801;p4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02" name="Google Shape;1802;p4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03" name="Google Shape;1803;p4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04" name="Google Shape;1804;p4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05" name="Google Shape;1805;p4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06" name="Google Shape;1806;p4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07" name="Google Shape;1807;p4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08" name="Google Shape;1808;p4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09" name="Google Shape;1809;p4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10" name="Google Shape;1810;p4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11" name="Google Shape;1811;p4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12" name="Google Shape;1812;p4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13" name="Google Shape;1813;p4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14" name="Google Shape;1814;p4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15" name="Google Shape;1815;p4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16" name="Google Shape;1816;p4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17" name="Google Shape;1817;p4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18" name="Google Shape;1818;p4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19" name="Google Shape;1819;p4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20" name="Google Shape;1820;p4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21" name="Google Shape;1821;p4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22" name="Google Shape;1822;p4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23" name="Google Shape;1823;p4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24" name="Google Shape;1824;p4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25" name="Google Shape;1825;p4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26" name="Google Shape;1826;p4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27" name="Google Shape;1827;p4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28" name="Google Shape;1828;p4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29" name="Google Shape;1829;p4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30" name="Google Shape;1830;p4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31" name="Google Shape;1831;p4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32" name="Google Shape;1832;p4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33" name="Google Shape;1833;p4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34" name="Google Shape;1834;p4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35" name="Google Shape;1835;p4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36" name="Google Shape;1836;p4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37" name="Google Shape;1837;p4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38" name="Google Shape;1838;p4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39" name="Google Shape;1839;p4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40" name="Google Shape;1840;p4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41" name="Google Shape;1841;p4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42" name="Google Shape;1842;p4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43" name="Google Shape;1843;p4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44" name="Google Shape;1844;p4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45" name="Google Shape;1845;p4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46" name="Google Shape;1846;p4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47" name="Google Shape;1847;p4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48" name="Google Shape;1848;p4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49" name="Google Shape;1849;p4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50" name="Google Shape;1850;p4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51" name="Google Shape;1851;p4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52" name="Google Shape;1852;p4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53" name="Google Shape;1853;p4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54" name="Google Shape;1854;p4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55" name="Google Shape;1855;p4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56" name="Google Shape;1856;p4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57" name="Google Shape;1857;p4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58" name="Google Shape;1858;p4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59" name="Google Shape;1859;p4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60" name="Google Shape;1860;p4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61" name="Google Shape;1861;p4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62" name="Google Shape;1862;p4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63" name="Google Shape;1863;p4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64" name="Google Shape;1864;p4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65" name="Google Shape;1865;p4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66" name="Google Shape;1866;p4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67" name="Google Shape;1867;p4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68" name="Google Shape;1868;p4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69" name="Google Shape;1869;p4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70" name="Google Shape;1870;p4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71" name="Google Shape;1871;p4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72" name="Google Shape;1872;p4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73" name="Google Shape;1873;p4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74" name="Google Shape;1874;p4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75" name="Google Shape;1875;p4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76" name="Google Shape;1876;p4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77" name="Google Shape;1877;p4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78" name="Google Shape;1878;p4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79" name="Google Shape;1879;p4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80" name="Google Shape;1880;p4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81" name="Google Shape;1881;p4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82" name="Google Shape;1882;p4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83" name="Google Shape;1883;p4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84" name="Google Shape;1884;p4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85" name="Google Shape;1885;p4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86" name="Google Shape;1886;p4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87" name="Google Shape;1887;p4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88" name="Google Shape;1888;p4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89" name="Google Shape;1889;p4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90" name="Google Shape;1890;p4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91" name="Google Shape;1891;p4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92" name="Google Shape;1892;p4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93" name="Google Shape;1893;p4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94" name="Google Shape;1894;p4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95" name="Google Shape;1895;p4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96" name="Google Shape;1896;p4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97" name="Google Shape;1897;p4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98" name="Google Shape;1898;p4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899" name="Google Shape;1899;p4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00" name="Google Shape;1900;p4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01" name="Google Shape;1901;p4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02" name="Google Shape;1902;p4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03" name="Google Shape;1903;p4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04" name="Google Shape;1904;p4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05" name="Google Shape;1905;p4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06" name="Google Shape;1906;p4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07" name="Google Shape;1907;p4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08" name="Google Shape;1908;p4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09" name="Google Shape;1909;p4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10" name="Google Shape;1910;p4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11" name="Google Shape;1911;p4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12" name="Google Shape;1912;p4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13" name="Google Shape;1913;p4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14" name="Google Shape;1914;p4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15" name="Google Shape;1915;p4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16" name="Google Shape;1916;p4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17" name="Google Shape;1917;p4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18" name="Google Shape;1918;p4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19" name="Google Shape;1919;p4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20" name="Google Shape;1920;p4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21" name="Google Shape;1921;p4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22" name="Google Shape;1922;p4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23" name="Google Shape;1923;p4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24" name="Google Shape;1924;p4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25" name="Google Shape;1925;p4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26" name="Google Shape;1926;p4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27" name="Google Shape;1927;p4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28" name="Google Shape;1928;p4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29" name="Google Shape;1929;p4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30" name="Google Shape;1930;p4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31" name="Google Shape;1931;p4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32" name="Google Shape;1932;p4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33" name="Google Shape;1933;p4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34" name="Google Shape;1934;p4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35" name="Google Shape;1935;p4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36" name="Google Shape;1936;p4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37" name="Google Shape;1937;p4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38" name="Google Shape;1938;p4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39" name="Google Shape;1939;p4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40" name="Google Shape;1940;p4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41" name="Google Shape;1941;p4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42" name="Google Shape;1942;p4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43" name="Google Shape;1943;p4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44" name="Google Shape;1944;p4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45" name="Google Shape;1945;p4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46" name="Google Shape;1946;p4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47" name="Google Shape;1947;p4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48" name="Google Shape;1948;p4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49" name="Google Shape;1949;p4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50" name="Google Shape;1950;p4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51" name="Google Shape;1951;p4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52" name="Google Shape;1952;p4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53" name="Google Shape;1953;p4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54" name="Google Shape;1954;p4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55" name="Google Shape;1955;p4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56" name="Google Shape;1956;p4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57" name="Google Shape;1957;p4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58" name="Google Shape;1958;p4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59" name="Google Shape;1959;p4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60" name="Google Shape;1960;p4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61" name="Google Shape;1961;p4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62" name="Google Shape;1962;p4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63" name="Google Shape;1963;p4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64" name="Google Shape;1964;p4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65" name="Google Shape;1965;p4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66" name="Google Shape;1966;p4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67" name="Google Shape;1967;p4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68" name="Google Shape;1968;p4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69" name="Google Shape;1969;p4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70" name="Google Shape;1970;p4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71" name="Google Shape;1971;p4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72" name="Google Shape;1972;p4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73" name="Google Shape;1973;p4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74" name="Google Shape;1974;p4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75" name="Google Shape;1975;p4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76" name="Google Shape;1976;p4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77" name="Google Shape;1977;p4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78" name="Google Shape;1978;p4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79" name="Google Shape;1979;p4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80" name="Google Shape;1980;p4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81" name="Google Shape;1981;p4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82" name="Google Shape;1982;p4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83" name="Google Shape;1983;p4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84" name="Google Shape;1984;p4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85" name="Google Shape;1985;p4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86" name="Google Shape;1986;p4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87" name="Google Shape;1987;p4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88" name="Google Shape;1988;p4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89" name="Google Shape;1989;p4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90" name="Google Shape;1990;p4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91" name="Google Shape;1991;p4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92" name="Google Shape;1992;p4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93" name="Google Shape;1993;p4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94" name="Google Shape;1994;p4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95" name="Google Shape;1995;p4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96" name="Google Shape;1996;p4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97" name="Google Shape;1997;p4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98" name="Google Shape;1998;p4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1999" name="Google Shape;1999;p4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00" name="Google Shape;2000;p4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01" name="Google Shape;2001;p4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02" name="Google Shape;2002;p4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03" name="Google Shape;2003;p4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04" name="Google Shape;2004;p4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05" name="Google Shape;2005;p4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06" name="Google Shape;2006;p4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07" name="Google Shape;2007;p4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08" name="Google Shape;2008;p4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09" name="Google Shape;2009;p4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10" name="Google Shape;2010;p4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11" name="Google Shape;2011;p4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12" name="Google Shape;2012;p4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13" name="Google Shape;2013;p4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14" name="Google Shape;2014;p4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15" name="Google Shape;2015;p4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16" name="Google Shape;2016;p4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17" name="Google Shape;2017;p4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18" name="Google Shape;2018;p4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19" name="Google Shape;2019;p4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20" name="Google Shape;2020;p4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21" name="Google Shape;2021;p4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22" name="Google Shape;2022;p4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23" name="Google Shape;2023;p4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24" name="Google Shape;2024;p4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25" name="Google Shape;2025;p4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26" name="Google Shape;2026;p4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27" name="Google Shape;2027;p4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28" name="Google Shape;2028;p4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29" name="Google Shape;2029;p4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30" name="Google Shape;2030;p4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31" name="Google Shape;2031;p4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32" name="Google Shape;2032;p4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33" name="Google Shape;2033;p4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34" name="Google Shape;2034;p4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35" name="Google Shape;2035;p4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36" name="Google Shape;2036;p4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37" name="Google Shape;2037;p4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38" name="Google Shape;2038;p4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39" name="Google Shape;2039;p4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40" name="Google Shape;2040;p4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41" name="Google Shape;2041;p4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42" name="Google Shape;2042;p4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43" name="Google Shape;2043;p4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44" name="Google Shape;2044;p4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45" name="Google Shape;2045;p4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46" name="Google Shape;2046;p4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47" name="Google Shape;2047;p4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48" name="Google Shape;2048;p4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49" name="Google Shape;2049;p4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50" name="Google Shape;2050;p4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51" name="Google Shape;2051;p4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52" name="Google Shape;2052;p4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53" name="Google Shape;2053;p4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54" name="Google Shape;2054;p4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55" name="Google Shape;2055;p4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56" name="Google Shape;2056;p4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57" name="Google Shape;2057;p4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58" name="Google Shape;2058;p4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59" name="Google Shape;2059;p4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60" name="Google Shape;2060;p4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61" name="Google Shape;2061;p4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62" name="Google Shape;2062;p4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63" name="Google Shape;2063;p4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64" name="Google Shape;2064;p4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65" name="Google Shape;2065;p4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66" name="Google Shape;2066;p4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67" name="Google Shape;2067;p4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68" name="Google Shape;2068;p4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69" name="Google Shape;2069;p4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70" name="Google Shape;2070;p4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71" name="Google Shape;2071;p4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72" name="Google Shape;2072;p4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73" name="Google Shape;2073;p4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74" name="Google Shape;2074;p4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75" name="Google Shape;2075;p4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76" name="Google Shape;2076;p4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77" name="Google Shape;2077;p4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78" name="Google Shape;2078;p4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79" name="Google Shape;2079;p4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80" name="Google Shape;2080;p4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81" name="Google Shape;2081;p4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82" name="Google Shape;2082;p4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83" name="Google Shape;2083;p4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84" name="Google Shape;2084;p4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85" name="Google Shape;2085;p4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86" name="Google Shape;2086;p4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87" name="Google Shape;2087;p4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88" name="Google Shape;2088;p4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89" name="Google Shape;2089;p4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90" name="Google Shape;2090;p4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91" name="Google Shape;2091;p4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92" name="Google Shape;2092;p4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93" name="Google Shape;2093;p4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94" name="Google Shape;2094;p4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95" name="Google Shape;2095;p4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96" name="Google Shape;2096;p4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97" name="Google Shape;2097;p4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98" name="Google Shape;2098;p4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099" name="Google Shape;2099;p4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00" name="Google Shape;2100;p4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01" name="Google Shape;2101;p4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02" name="Google Shape;2102;p4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03" name="Google Shape;2103;p4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04" name="Google Shape;2104;p4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05" name="Google Shape;2105;p4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06" name="Google Shape;2106;p4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07" name="Google Shape;2107;p4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08" name="Google Shape;2108;p4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09" name="Google Shape;2109;p4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10" name="Google Shape;2110;p4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11" name="Google Shape;2111;p4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12" name="Google Shape;2112;p4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13" name="Google Shape;2113;p4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14" name="Google Shape;2114;p4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15" name="Google Shape;2115;p4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16" name="Google Shape;2116;p4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17" name="Google Shape;2117;p4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18" name="Google Shape;2118;p4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19" name="Google Shape;2119;p4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20" name="Google Shape;2120;p4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21" name="Google Shape;2121;p4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22" name="Google Shape;2122;p4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23" name="Google Shape;2123;p4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24" name="Google Shape;2124;p4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25" name="Google Shape;2125;p4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26" name="Google Shape;2126;p4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27" name="Google Shape;2127;p4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28" name="Google Shape;2128;p4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29" name="Google Shape;2129;p4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30" name="Google Shape;2130;p4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31" name="Google Shape;2131;p4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32" name="Google Shape;2132;p4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33" name="Google Shape;2133;p4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34" name="Google Shape;2134;p4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35" name="Google Shape;2135;p4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36" name="Google Shape;2136;p4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37" name="Google Shape;2137;p4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38" name="Google Shape;2138;p4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39" name="Google Shape;2139;p4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40" name="Google Shape;2140;p4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41" name="Google Shape;2141;p4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42" name="Google Shape;2142;p4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43" name="Google Shape;2143;p4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44" name="Google Shape;2144;p4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45" name="Google Shape;2145;p4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46" name="Google Shape;2146;p4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47" name="Google Shape;2147;p4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48" name="Google Shape;2148;p4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49" name="Google Shape;2149;p4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50" name="Google Shape;2150;p4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51" name="Google Shape;2151;p4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52" name="Google Shape;2152;p4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53" name="Google Shape;2153;p4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54" name="Google Shape;2154;p4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55" name="Google Shape;2155;p4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56" name="Google Shape;2156;p4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57" name="Google Shape;2157;p4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58" name="Google Shape;2158;p4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59" name="Google Shape;2159;p4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60" name="Google Shape;2160;p4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61" name="Google Shape;2161;p4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62" name="Google Shape;2162;p4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63" name="Google Shape;2163;p4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64" name="Google Shape;2164;p4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65" name="Google Shape;2165;p4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66" name="Google Shape;2166;p4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67" name="Google Shape;2167;p4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68" name="Google Shape;2168;p4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69" name="Google Shape;2169;p4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70" name="Google Shape;2170;p4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71" name="Google Shape;2171;p4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72" name="Google Shape;2172;p4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73" name="Google Shape;2173;p4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74" name="Google Shape;2174;p4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75" name="Google Shape;2175;p4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76" name="Google Shape;2176;p4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77" name="Google Shape;2177;p4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78" name="Google Shape;2178;p4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79" name="Google Shape;2179;p4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80" name="Google Shape;2180;p4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81" name="Google Shape;2181;p4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82" name="Google Shape;2182;p4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83" name="Google Shape;2183;p4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84" name="Google Shape;2184;p4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85" name="Google Shape;2185;p4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86" name="Google Shape;2186;p4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87" name="Google Shape;2187;p4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88" name="Google Shape;2188;p4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89" name="Google Shape;2189;p4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90" name="Google Shape;2190;p4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91" name="Google Shape;2191;p4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92" name="Google Shape;2192;p4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93" name="Google Shape;2193;p4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94" name="Google Shape;2194;p4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95" name="Google Shape;2195;p4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96" name="Google Shape;2196;p4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97" name="Google Shape;2197;p4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98" name="Google Shape;2198;p4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199" name="Google Shape;2199;p4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00" name="Google Shape;2200;p4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01" name="Google Shape;2201;p4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02" name="Google Shape;2202;p4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03" name="Google Shape;2203;p4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04" name="Google Shape;2204;p4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05" name="Google Shape;2205;p4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06" name="Google Shape;2206;p4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07" name="Google Shape;2207;p4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08" name="Google Shape;2208;p4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09" name="Google Shape;2209;p4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10" name="Google Shape;2210;p4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11" name="Google Shape;2211;p4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12" name="Google Shape;2212;p4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13" name="Google Shape;2213;p4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14" name="Google Shape;2214;p4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15" name="Google Shape;2215;p4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16" name="Google Shape;2216;p4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17" name="Google Shape;2217;p4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18" name="Google Shape;2218;p4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19" name="Google Shape;2219;p4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20" name="Google Shape;2220;p4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21" name="Google Shape;2221;p4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22" name="Google Shape;2222;p4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23" name="Google Shape;2223;p4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24" name="Google Shape;2224;p4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25" name="Google Shape;2225;p4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26" name="Google Shape;2226;p4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27" name="Google Shape;2227;p4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28" name="Google Shape;2228;p4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29" name="Google Shape;2229;p4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30" name="Google Shape;2230;p4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31" name="Google Shape;2231;p4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32" name="Google Shape;2232;p4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33" name="Google Shape;2233;p4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34" name="Google Shape;2234;p4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35" name="Google Shape;2235;p4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36" name="Google Shape;2236;p4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37" name="Google Shape;2237;p4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38" name="Google Shape;2238;p4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39" name="Google Shape;2239;p4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40" name="Google Shape;2240;p4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41" name="Google Shape;2241;p4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42" name="Google Shape;2242;p4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43" name="Google Shape;2243;p4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44" name="Google Shape;2244;p4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45" name="Google Shape;2245;p4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46" name="Google Shape;2246;p4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47" name="Google Shape;2247;p4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48" name="Google Shape;2248;p4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49" name="Google Shape;2249;p4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50" name="Google Shape;2250;p4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51" name="Google Shape;2251;p4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52" name="Google Shape;2252;p4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53" name="Google Shape;2253;p4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54" name="Google Shape;2254;p4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55" name="Google Shape;2255;p4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56" name="Google Shape;2256;p4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57" name="Google Shape;2257;p4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58" name="Google Shape;2258;p4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59" name="Google Shape;2259;p4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60" name="Google Shape;2260;p4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61" name="Google Shape;2261;p4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62" name="Google Shape;2262;p4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63" name="Google Shape;2263;p4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64" name="Google Shape;2264;p4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65" name="Google Shape;2265;p4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66" name="Google Shape;2266;p4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67" name="Google Shape;2267;p4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68" name="Google Shape;2268;p4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69" name="Google Shape;2269;p4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70" name="Google Shape;2270;p4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71" name="Google Shape;2271;p4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72" name="Google Shape;2272;p4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73" name="Google Shape;2273;p4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74" name="Google Shape;2274;p4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75" name="Google Shape;2275;p4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76" name="Google Shape;2276;p4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77" name="Google Shape;2277;p4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78" name="Google Shape;2278;p4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79" name="Google Shape;2279;p4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80" name="Google Shape;2280;p4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81" name="Google Shape;2281;p4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82" name="Google Shape;2282;p4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83" name="Google Shape;2283;p4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84" name="Google Shape;2284;p4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85" name="Google Shape;2285;p4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86" name="Google Shape;2286;p4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87" name="Google Shape;2287;p4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88" name="Google Shape;2288;p4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89" name="Google Shape;2289;p4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90" name="Google Shape;2290;p4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91" name="Google Shape;2291;p4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92" name="Google Shape;2292;p4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93" name="Google Shape;2293;p4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94" name="Google Shape;2294;p4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95" name="Google Shape;2295;p4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96" name="Google Shape;2296;p4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97" name="Google Shape;2297;p4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98" name="Google Shape;2298;p4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299" name="Google Shape;2299;p4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00" name="Google Shape;2300;p4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01" name="Google Shape;2301;p4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02" name="Google Shape;2302;p4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03" name="Google Shape;2303;p4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04" name="Google Shape;2304;p4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05" name="Google Shape;2305;p4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06" name="Google Shape;2306;p4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07" name="Google Shape;2307;p4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08" name="Google Shape;2308;p4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09" name="Google Shape;2309;p4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10" name="Google Shape;2310;p4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11" name="Google Shape;2311;p4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12" name="Google Shape;2312;p4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13" name="Google Shape;2313;p4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14" name="Google Shape;2314;p4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15" name="Google Shape;2315;p4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16" name="Google Shape;2316;p4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17" name="Google Shape;2317;p4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18" name="Google Shape;2318;p4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19" name="Google Shape;2319;p4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20" name="Google Shape;2320;p4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21" name="Google Shape;2321;p4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22" name="Google Shape;2322;p4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23" name="Google Shape;2323;p4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24" name="Google Shape;2324;p4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25" name="Google Shape;2325;p4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26" name="Google Shape;2326;p4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27" name="Google Shape;2327;p4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28" name="Google Shape;2328;p4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29" name="Google Shape;2329;p4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30" name="Google Shape;2330;p4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31" name="Google Shape;2331;p4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32" name="Google Shape;2332;p4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33" name="Google Shape;2333;p4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34" name="Google Shape;2334;p4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35" name="Google Shape;2335;p4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36" name="Google Shape;2336;p4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37" name="Google Shape;2337;p4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38" name="Google Shape;2338;p4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39" name="Google Shape;2339;p4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40" name="Google Shape;2340;p4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41" name="Google Shape;2341;p4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42" name="Google Shape;2342;p4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43" name="Google Shape;2343;p4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44" name="Google Shape;2344;p4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45" name="Google Shape;2345;p4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46" name="Google Shape;2346;p4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47" name="Google Shape;2347;p4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48" name="Google Shape;2348;p4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49" name="Google Shape;2349;p4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50" name="Google Shape;2350;p4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51" name="Google Shape;2351;p4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52" name="Google Shape;2352;p4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53" name="Google Shape;2353;p4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54" name="Google Shape;2354;p4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55" name="Google Shape;2355;p4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56" name="Google Shape;2356;p4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57" name="Google Shape;2357;p4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58" name="Google Shape;2358;p4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59" name="Google Shape;2359;p4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60" name="Google Shape;2360;p4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61" name="Google Shape;2361;p4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62" name="Google Shape;2362;p4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63" name="Google Shape;2363;p4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64" name="Google Shape;2364;p4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65" name="Google Shape;2365;p4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66" name="Google Shape;2366;p4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67" name="Google Shape;2367;p4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68" name="Google Shape;2368;p4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69" name="Google Shape;2369;p4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70" name="Google Shape;2370;p4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71" name="Google Shape;2371;p4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72" name="Google Shape;2372;p4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73" name="Google Shape;2373;p4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74" name="Google Shape;2374;p4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75" name="Google Shape;2375;p4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76" name="Google Shape;2376;p4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77" name="Google Shape;2377;p4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78" name="Google Shape;2378;p4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79" name="Google Shape;2379;p4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80" name="Google Shape;2380;p4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81" name="Google Shape;2381;p4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82" name="Google Shape;2382;p4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83" name="Google Shape;2383;p4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84" name="Google Shape;2384;p4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85" name="Google Shape;2385;p4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86" name="Google Shape;2386;p4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87" name="Google Shape;2387;p4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88" name="Google Shape;2388;p4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89" name="Google Shape;2389;p4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90" name="Google Shape;2390;p4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91" name="Google Shape;2391;p4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92" name="Google Shape;2392;p4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93" name="Google Shape;2393;p4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94" name="Google Shape;2394;p4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95" name="Google Shape;2395;p4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96" name="Google Shape;2396;p4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97" name="Google Shape;2397;p4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98" name="Google Shape;2398;p4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399" name="Google Shape;2399;p4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00" name="Google Shape;2400;p4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01" name="Google Shape;2401;p4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02" name="Google Shape;2402;p4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03" name="Google Shape;2403;p4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04" name="Google Shape;2404;p4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05" name="Google Shape;2405;p4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06" name="Google Shape;2406;p4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07" name="Google Shape;2407;p4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08" name="Google Shape;2408;p4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09" name="Google Shape;2409;p4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10" name="Google Shape;2410;p4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11" name="Google Shape;2411;p4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12" name="Google Shape;2412;p4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13" name="Google Shape;2413;p4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14" name="Google Shape;2414;p4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15" name="Google Shape;2415;p4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16" name="Google Shape;2416;p4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17" name="Google Shape;2417;p4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18" name="Google Shape;2418;p4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19" name="Google Shape;2419;p4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20" name="Google Shape;2420;p4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21" name="Google Shape;2421;p4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22" name="Google Shape;2422;p4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23" name="Google Shape;2423;p4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24" name="Google Shape;2424;p4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25" name="Google Shape;2425;p4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26" name="Google Shape;2426;p4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27" name="Google Shape;2427;p4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28" name="Google Shape;2428;p4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29" name="Google Shape;2429;p4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30" name="Google Shape;2430;p4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31" name="Google Shape;2431;p4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32" name="Google Shape;2432;p4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33" name="Google Shape;2433;p4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34" name="Google Shape;2434;p4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35" name="Google Shape;2435;p4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36" name="Google Shape;2436;p4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37" name="Google Shape;2437;p4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38" name="Google Shape;2438;p4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39" name="Google Shape;2439;p4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40" name="Google Shape;2440;p4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41" name="Google Shape;2441;p4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42" name="Google Shape;2442;p4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43" name="Google Shape;2443;p4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44" name="Google Shape;2444;p4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45" name="Google Shape;2445;p4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46" name="Google Shape;2446;p4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47" name="Google Shape;2447;p4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48" name="Google Shape;2448;p4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49" name="Google Shape;2449;p4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50" name="Google Shape;2450;p4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51" name="Google Shape;2451;p4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52" name="Google Shape;2452;p4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53" name="Google Shape;2453;p4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54" name="Google Shape;2454;p4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55" name="Google Shape;2455;p4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56" name="Google Shape;2456;p4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57" name="Google Shape;2457;p4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58" name="Google Shape;2458;p4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59" name="Google Shape;2459;p4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60" name="Google Shape;2460;p4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61" name="Google Shape;2461;p4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62" name="Google Shape;2462;p4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63" name="Google Shape;2463;p4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64" name="Google Shape;2464;p4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65" name="Google Shape;2465;p4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66" name="Google Shape;2466;p4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67" name="Google Shape;2467;p4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68" name="Google Shape;2468;p4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69" name="Google Shape;2469;p4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70" name="Google Shape;2470;p4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71" name="Google Shape;2471;p4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72" name="Google Shape;2472;p4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73" name="Google Shape;2473;p4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74" name="Google Shape;2474;p4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75" name="Google Shape;2475;p4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76" name="Google Shape;2476;p4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77" name="Google Shape;2477;p4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78" name="Google Shape;2478;p4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79" name="Google Shape;2479;p4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80" name="Google Shape;2480;p4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81" name="Google Shape;2481;p4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82" name="Google Shape;2482;p4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83" name="Google Shape;2483;p4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84" name="Google Shape;2484;p4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85" name="Google Shape;2485;p4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86" name="Google Shape;2486;p4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87" name="Google Shape;2487;p4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88" name="Google Shape;2488;p4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89" name="Google Shape;2489;p4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90" name="Google Shape;2490;p4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91" name="Google Shape;2491;p4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92" name="Google Shape;2492;p4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93" name="Google Shape;2493;p4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94" name="Google Shape;2494;p4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95" name="Google Shape;2495;p4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96" name="Google Shape;2496;p4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97" name="Google Shape;2497;p4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98" name="Google Shape;2498;p4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499" name="Google Shape;2499;p4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00" name="Google Shape;2500;p4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01" name="Google Shape;2501;p4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02" name="Google Shape;2502;p4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03" name="Google Shape;2503;p4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04" name="Google Shape;2504;p4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05" name="Google Shape;2505;p4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06" name="Google Shape;2506;p4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07" name="Google Shape;2507;p4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08" name="Google Shape;2508;p4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09" name="Google Shape;2509;p4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10" name="Google Shape;2510;p4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11" name="Google Shape;2511;p4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12" name="Google Shape;2512;p4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13" name="Google Shape;2513;p4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14" name="Google Shape;2514;p4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15" name="Google Shape;2515;p4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16" name="Google Shape;2516;p4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17" name="Google Shape;2517;p4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18" name="Google Shape;2518;p4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19" name="Google Shape;2519;p4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20" name="Google Shape;2520;p4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21" name="Google Shape;2521;p4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22" name="Google Shape;2522;p4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23" name="Google Shape;2523;p4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24" name="Google Shape;2524;p4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25" name="Google Shape;2525;p4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26" name="Google Shape;2526;p4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27" name="Google Shape;2527;p4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28" name="Google Shape;2528;p4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29" name="Google Shape;2529;p4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30" name="Google Shape;2530;p4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31" name="Google Shape;2531;p4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32" name="Google Shape;2532;p4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33" name="Google Shape;2533;p4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34" name="Google Shape;2534;p4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35" name="Google Shape;2535;p4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36" name="Google Shape;2536;p4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37" name="Google Shape;2537;p4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38" name="Google Shape;2538;p4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39" name="Google Shape;2539;p4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40" name="Google Shape;2540;p4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41" name="Google Shape;2541;p4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42" name="Google Shape;2542;p4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43" name="Google Shape;2543;p4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44" name="Google Shape;2544;p4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45" name="Google Shape;2545;p4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46" name="Google Shape;2546;p4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47" name="Google Shape;2547;p4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48" name="Google Shape;2548;p4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49" name="Google Shape;2549;p4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50" name="Google Shape;2550;p4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51" name="Google Shape;2551;p4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52" name="Google Shape;2552;p4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53" name="Google Shape;2553;p4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54" name="Google Shape;2554;p4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55" name="Google Shape;2555;p4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56" name="Google Shape;2556;p4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57" name="Google Shape;2557;p4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58" name="Google Shape;2558;p4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59" name="Google Shape;2559;p4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60" name="Google Shape;2560;p4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61" name="Google Shape;2561;p4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62" name="Google Shape;2562;p4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63" name="Google Shape;2563;p4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64" name="Google Shape;2564;p4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65" name="Google Shape;2565;p4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66" name="Google Shape;2566;p4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67" name="Google Shape;2567;p4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68" name="Google Shape;2568;p4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69" name="Google Shape;2569;p4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70" name="Google Shape;2570;p4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71" name="Google Shape;2571;p4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72" name="Google Shape;2572;p4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73" name="Google Shape;2573;p4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74" name="Google Shape;2574;p4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75" name="Google Shape;2575;p4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76" name="Google Shape;2576;p4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77" name="Google Shape;2577;p4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78" name="Google Shape;2578;p4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79" name="Google Shape;2579;p4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80" name="Google Shape;2580;p4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81" name="Google Shape;2581;p4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82" name="Google Shape;2582;p4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83" name="Google Shape;2583;p4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84" name="Google Shape;2584;p4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85" name="Google Shape;2585;p4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86" name="Google Shape;2586;p4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87" name="Google Shape;2587;p4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88" name="Google Shape;2588;p4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89" name="Google Shape;2589;p4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90" name="Google Shape;2590;p4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91" name="Google Shape;2591;p4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92" name="Google Shape;2592;p4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93" name="Google Shape;2593;p4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94" name="Google Shape;2594;p4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95" name="Google Shape;2595;p4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96" name="Google Shape;2596;p4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97" name="Google Shape;2597;p4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98" name="Google Shape;2598;p4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599" name="Google Shape;2599;p4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00" name="Google Shape;2600;p4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01" name="Google Shape;2601;p4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02" name="Google Shape;2602;p4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03" name="Google Shape;2603;p4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04" name="Google Shape;2604;p4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05" name="Google Shape;2605;p4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06" name="Google Shape;2606;p4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07" name="Google Shape;2607;p4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08" name="Google Shape;2608;p4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09" name="Google Shape;2609;p4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10" name="Google Shape;2610;p4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11" name="Google Shape;2611;p4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12" name="Google Shape;2612;p4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13" name="Google Shape;2613;p4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14" name="Google Shape;2614;p4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15" name="Google Shape;2615;p4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16" name="Google Shape;2616;p4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17" name="Google Shape;2617;p4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18" name="Google Shape;2618;p4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19" name="Google Shape;2619;p4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20" name="Google Shape;2620;p4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21" name="Google Shape;2621;p4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22" name="Google Shape;2622;p4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23" name="Google Shape;2623;p4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24" name="Google Shape;2624;p4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25" name="Google Shape;2625;p4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26" name="Google Shape;2626;p4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27" name="Google Shape;2627;p4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28" name="Google Shape;2628;p4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29" name="Google Shape;2629;p4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30" name="Google Shape;2630;p4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31" name="Google Shape;2631;p4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32" name="Google Shape;2632;p4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33" name="Google Shape;2633;p4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34" name="Google Shape;2634;p4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35" name="Google Shape;2635;p4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36" name="Google Shape;2636;p4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37" name="Google Shape;2637;p4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38" name="Google Shape;2638;p4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39" name="Google Shape;2639;p4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40" name="Google Shape;2640;p4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41" name="Google Shape;2641;p4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42" name="Google Shape;2642;p4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43" name="Google Shape;2643;p4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44" name="Google Shape;2644;p4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45" name="Google Shape;2645;p4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46" name="Google Shape;2646;p4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47" name="Google Shape;2647;p4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48" name="Google Shape;2648;p4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49" name="Google Shape;2649;p4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50" name="Google Shape;2650;p4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51" name="Google Shape;2651;p4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52" name="Google Shape;2652;p4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53" name="Google Shape;2653;p4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54" name="Google Shape;2654;p4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55" name="Google Shape;2655;p4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56" name="Google Shape;2656;p4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57" name="Google Shape;2657;p4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58" name="Google Shape;2658;p4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59" name="Google Shape;2659;p4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60" name="Google Shape;2660;p4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61" name="Google Shape;2661;p4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62" name="Google Shape;2662;p4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63" name="Google Shape;2663;p4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64" name="Google Shape;2664;p4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65" name="Google Shape;2665;p4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66" name="Google Shape;2666;p4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67" name="Google Shape;2667;p4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68" name="Google Shape;2668;p4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69" name="Google Shape;2669;p4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70" name="Google Shape;2670;p4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71" name="Google Shape;2671;p4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72" name="Google Shape;2672;p4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73" name="Google Shape;2673;p4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74" name="Google Shape;2674;p4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75" name="Google Shape;2675;p4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76" name="Google Shape;2676;p4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77" name="Google Shape;2677;p4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78" name="Google Shape;2678;p4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79" name="Google Shape;2679;p4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80" name="Google Shape;2680;p4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81" name="Google Shape;2681;p4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82" name="Google Shape;2682;p4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83" name="Google Shape;2683;p4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84" name="Google Shape;2684;p4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85" name="Google Shape;2685;p4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86" name="Google Shape;2686;p4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87" name="Google Shape;2687;p4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88" name="Google Shape;2688;p4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89" name="Google Shape;2689;p4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90" name="Google Shape;2690;p4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91" name="Google Shape;2691;p4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92" name="Google Shape;2692;p4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93" name="Google Shape;2693;p4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94" name="Google Shape;2694;p4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95" name="Google Shape;2695;p4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96" name="Google Shape;2696;p4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97" name="Google Shape;2697;p4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98" name="Google Shape;2698;p4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699" name="Google Shape;2699;p4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00" name="Google Shape;2700;p4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01" name="Google Shape;2701;p4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02" name="Google Shape;2702;p4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03" name="Google Shape;2703;p4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04" name="Google Shape;2704;p4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05" name="Google Shape;2705;p4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06" name="Google Shape;2706;p4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07" name="Google Shape;2707;p4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08" name="Google Shape;2708;p4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09" name="Google Shape;2709;p4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10" name="Google Shape;2710;p4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11" name="Google Shape;2711;p4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12" name="Google Shape;2712;p4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13" name="Google Shape;2713;p4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14" name="Google Shape;2714;p4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15" name="Google Shape;2715;p4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16" name="Google Shape;2716;p4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17" name="Google Shape;2717;p4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18" name="Google Shape;2718;p4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19" name="Google Shape;2719;p4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20" name="Google Shape;2720;p4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21" name="Google Shape;2721;p4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22" name="Google Shape;2722;p4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23" name="Google Shape;2723;p4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24" name="Google Shape;2724;p4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25" name="Google Shape;2725;p4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26" name="Google Shape;2726;p4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27" name="Google Shape;2727;p4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28" name="Google Shape;2728;p4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29" name="Google Shape;2729;p4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30" name="Google Shape;2730;p4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31" name="Google Shape;2731;p4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32" name="Google Shape;2732;p4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33" name="Google Shape;2733;p4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34" name="Google Shape;2734;p4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35" name="Google Shape;2735;p4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36" name="Google Shape;2736;p4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37" name="Google Shape;2737;p4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38" name="Google Shape;2738;p4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39" name="Google Shape;2739;p4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40" name="Google Shape;2740;p4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41" name="Google Shape;2741;p4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42" name="Google Shape;2742;p4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43" name="Google Shape;2743;p4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44" name="Google Shape;2744;p4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45" name="Google Shape;2745;p4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46" name="Google Shape;2746;p4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47" name="Google Shape;2747;p4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48" name="Google Shape;2748;p4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49" name="Google Shape;2749;p4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50" name="Google Shape;2750;p4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51" name="Google Shape;2751;p4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52" name="Google Shape;2752;p4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53" name="Google Shape;2753;p4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54" name="Google Shape;2754;p4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55" name="Google Shape;2755;p4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56" name="Google Shape;2756;p4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57" name="Google Shape;2757;p4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58" name="Google Shape;2758;p4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59" name="Google Shape;2759;p4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60" name="Google Shape;2760;p4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61" name="Google Shape;2761;p4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62" name="Google Shape;2762;p4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63" name="Google Shape;2763;p4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64" name="Google Shape;2764;p4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65" name="Google Shape;2765;p4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66" name="Google Shape;2766;p4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67" name="Google Shape;2767;p4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68" name="Google Shape;2768;p4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69" name="Google Shape;2769;p4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70" name="Google Shape;2770;p4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71" name="Google Shape;2771;p4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72" name="Google Shape;2772;p4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73" name="Google Shape;2773;p4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74" name="Google Shape;2774;p4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75" name="Google Shape;2775;p4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76" name="Google Shape;2776;p4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77" name="Google Shape;2777;p4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78" name="Google Shape;2778;p4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79" name="Google Shape;2779;p4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80" name="Google Shape;2780;p4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81" name="Google Shape;2781;p4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82" name="Google Shape;2782;p4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83" name="Google Shape;2783;p4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84" name="Google Shape;2784;p4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85" name="Google Shape;2785;p4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86" name="Google Shape;2786;p4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87" name="Google Shape;2787;p4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88" name="Google Shape;2788;p4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89" name="Google Shape;2789;p4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90" name="Google Shape;2790;p4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91" name="Google Shape;2791;p4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92" name="Google Shape;2792;p4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93" name="Google Shape;2793;p4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94" name="Google Shape;2794;p4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95" name="Google Shape;2795;p4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96" name="Google Shape;2796;p4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97" name="Google Shape;2797;p4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98" name="Google Shape;2798;p4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799" name="Google Shape;2799;p4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00" name="Google Shape;2800;p4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01" name="Google Shape;2801;p4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02" name="Google Shape;2802;p4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03" name="Google Shape;2803;p4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04" name="Google Shape;2804;p4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05" name="Google Shape;2805;p4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06" name="Google Shape;2806;p4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07" name="Google Shape;2807;p4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08" name="Google Shape;2808;p4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09" name="Google Shape;2809;p4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10" name="Google Shape;2810;p4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11" name="Google Shape;2811;p4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12" name="Google Shape;2812;p4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13" name="Google Shape;2813;p4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14" name="Google Shape;2814;p4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15" name="Google Shape;2815;p4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16" name="Google Shape;2816;p4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17" name="Google Shape;2817;p4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18" name="Google Shape;2818;p4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19" name="Google Shape;2819;p4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20" name="Google Shape;2820;p4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21" name="Google Shape;2821;p4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22" name="Google Shape;2822;p4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23" name="Google Shape;2823;p4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24" name="Google Shape;2824;p4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25" name="Google Shape;2825;p4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26" name="Google Shape;2826;p4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27" name="Google Shape;2827;p4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28" name="Google Shape;2828;p4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29" name="Google Shape;2829;p4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30" name="Google Shape;2830;p4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31" name="Google Shape;2831;p4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32" name="Google Shape;2832;p4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33" name="Google Shape;2833;p4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34" name="Google Shape;2834;p4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35" name="Google Shape;2835;p4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36" name="Google Shape;2836;p4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37" name="Google Shape;2837;p4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38" name="Google Shape;2838;p4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39" name="Google Shape;2839;p4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40" name="Google Shape;2840;p4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41" name="Google Shape;2841;p4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42" name="Google Shape;2842;p4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43" name="Google Shape;2843;p4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44" name="Google Shape;2844;p4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45" name="Google Shape;2845;p4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46" name="Google Shape;2846;p4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47" name="Google Shape;2847;p4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48" name="Google Shape;2848;p4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49" name="Google Shape;2849;p4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50" name="Google Shape;2850;p4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51" name="Google Shape;2851;p4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52" name="Google Shape;2852;p4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53" name="Google Shape;2853;p4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54" name="Google Shape;2854;p4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55" name="Google Shape;2855;p4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56" name="Google Shape;2856;p4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57" name="Google Shape;2857;p4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58" name="Google Shape;2858;p4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59" name="Google Shape;2859;p4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60" name="Google Shape;2860;p4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61" name="Google Shape;2861;p4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62" name="Google Shape;2862;p4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63" name="Google Shape;2863;p4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64" name="Google Shape;2864;p4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65" name="Google Shape;2865;p4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66" name="Google Shape;2866;p4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67" name="Google Shape;2867;p4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68" name="Google Shape;2868;p4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69" name="Google Shape;2869;p4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70" name="Google Shape;2870;p4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71" name="Google Shape;2871;p4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72" name="Google Shape;2872;p4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73" name="Google Shape;2873;p4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74" name="Google Shape;2874;p4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75" name="Google Shape;2875;p4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76" name="Google Shape;2876;p4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77" name="Google Shape;2877;p4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78" name="Google Shape;2878;p4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79" name="Google Shape;2879;p4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80" name="Google Shape;2880;p4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81" name="Google Shape;2881;p4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82" name="Google Shape;2882;p4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83" name="Google Shape;2883;p4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84" name="Google Shape;2884;p4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85" name="Google Shape;2885;p4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86" name="Google Shape;2886;p4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87" name="Google Shape;2887;p4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88" name="Google Shape;2888;p4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89" name="Google Shape;2889;p4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90" name="Google Shape;2890;p4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91" name="Google Shape;2891;p4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92" name="Google Shape;2892;p4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93" name="Google Shape;2893;p4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94" name="Google Shape;2894;p4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95" name="Google Shape;2895;p4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96" name="Google Shape;2896;p4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97" name="Google Shape;2897;p4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98" name="Google Shape;2898;p4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899" name="Google Shape;2899;p4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900" name="Google Shape;2900;p4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901" name="Google Shape;2901;p4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902" name="Google Shape;2902;p4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903" name="Google Shape;2903;p4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sp>
          <p:nvSpPr>
            <p:cNvPr id="2904" name="Google Shape;2904;p4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121900" tIns="121900" rIns="121900" bIns="121900" anchor="ctr" anchorCtr="0">
              <a:noAutofit/>
            </a:bodyPr>
            <a:lstStyle/>
            <a:p>
              <a:endParaRPr sz="2400"/>
            </a:p>
          </p:txBody>
        </p:sp>
      </p:grpSp>
      <p:grpSp>
        <p:nvGrpSpPr>
          <p:cNvPr id="2905" name="Google Shape;2905;p42"/>
          <p:cNvGrpSpPr/>
          <p:nvPr/>
        </p:nvGrpSpPr>
        <p:grpSpPr>
          <a:xfrm>
            <a:off x="7778726" y="1324074"/>
            <a:ext cx="3454453" cy="1840313"/>
            <a:chOff x="233350" y="949250"/>
            <a:chExt cx="7137300" cy="3802300"/>
          </a:xfrm>
        </p:grpSpPr>
        <p:sp>
          <p:nvSpPr>
            <p:cNvPr id="2906" name="Google Shape;2906;p4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07" name="Google Shape;2907;p4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08" name="Google Shape;2908;p4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09" name="Google Shape;2909;p4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10" name="Google Shape;2910;p4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11" name="Google Shape;2911;p4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12" name="Google Shape;2912;p4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13" name="Google Shape;2913;p4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14" name="Google Shape;2914;p4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15" name="Google Shape;2915;p4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16" name="Google Shape;2916;p4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17" name="Google Shape;2917;p4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18" name="Google Shape;2918;p4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19" name="Google Shape;2919;p4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20" name="Google Shape;2920;p4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21" name="Google Shape;2921;p4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22" name="Google Shape;2922;p4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23" name="Google Shape;2923;p4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24" name="Google Shape;2924;p4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25" name="Google Shape;2925;p4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26" name="Google Shape;2926;p4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27" name="Google Shape;2927;p4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28" name="Google Shape;2928;p4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29" name="Google Shape;2929;p4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30" name="Google Shape;2930;p4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31" name="Google Shape;2931;p4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32" name="Google Shape;2932;p4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33" name="Google Shape;2933;p4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34" name="Google Shape;2934;p4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35" name="Google Shape;2935;p4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36" name="Google Shape;2936;p4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37" name="Google Shape;2937;p4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38" name="Google Shape;2938;p4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39" name="Google Shape;2939;p4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40" name="Google Shape;2940;p4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41" name="Google Shape;2941;p4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42" name="Google Shape;2942;p4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43" name="Google Shape;2943;p4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44" name="Google Shape;2944;p4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45" name="Google Shape;2945;p4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46" name="Google Shape;2946;p4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47" name="Google Shape;2947;p4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48" name="Google Shape;2948;p4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49" name="Google Shape;2949;p4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50" name="Google Shape;2950;p4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51" name="Google Shape;2951;p4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52" name="Google Shape;2952;p4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53" name="Google Shape;2953;p4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54" name="Google Shape;2954;p4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55" name="Google Shape;2955;p4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2956" name="Google Shape;2956;p4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2957" name="Google Shape;2957;p42"/>
          <p:cNvGrpSpPr/>
          <p:nvPr/>
        </p:nvGrpSpPr>
        <p:grpSpPr>
          <a:xfrm>
            <a:off x="10197965" y="4050437"/>
            <a:ext cx="138975" cy="427120"/>
            <a:chOff x="7564426" y="3224343"/>
            <a:chExt cx="119985" cy="368801"/>
          </a:xfrm>
        </p:grpSpPr>
        <p:sp>
          <p:nvSpPr>
            <p:cNvPr id="2958" name="Google Shape;2958;p4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59" name="Google Shape;2959;p4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grpSp>
        <p:nvGrpSpPr>
          <p:cNvPr id="2960" name="Google Shape;2960;p42"/>
          <p:cNvGrpSpPr/>
          <p:nvPr/>
        </p:nvGrpSpPr>
        <p:grpSpPr>
          <a:xfrm>
            <a:off x="9797283" y="4042572"/>
            <a:ext cx="252652" cy="442843"/>
            <a:chOff x="8370831" y="3202002"/>
            <a:chExt cx="218129" cy="382376"/>
          </a:xfrm>
        </p:grpSpPr>
        <p:sp>
          <p:nvSpPr>
            <p:cNvPr id="2961" name="Google Shape;2961;p4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121900" tIns="121900" rIns="121900" bIns="121900" anchor="ctr" anchorCtr="0">
              <a:noAutofit/>
            </a:bodyPr>
            <a:lstStyle/>
            <a:p>
              <a:endParaRPr sz="2400"/>
            </a:p>
          </p:txBody>
        </p:sp>
        <p:sp>
          <p:nvSpPr>
            <p:cNvPr id="2962" name="Google Shape;2962;p4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grpSp>
        <p:nvGrpSpPr>
          <p:cNvPr id="2963" name="Google Shape;2963;p42"/>
          <p:cNvGrpSpPr/>
          <p:nvPr/>
        </p:nvGrpSpPr>
        <p:grpSpPr>
          <a:xfrm>
            <a:off x="10761802" y="4590748"/>
            <a:ext cx="412572" cy="356000"/>
            <a:chOff x="6742064" y="3750480"/>
            <a:chExt cx="399315" cy="344560"/>
          </a:xfrm>
        </p:grpSpPr>
        <p:sp>
          <p:nvSpPr>
            <p:cNvPr id="2964" name="Google Shape;2964;p4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2965" name="Google Shape;2965;p4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grpSp>
        <p:nvGrpSpPr>
          <p:cNvPr id="2966" name="Google Shape;2966;p42"/>
          <p:cNvGrpSpPr/>
          <p:nvPr/>
        </p:nvGrpSpPr>
        <p:grpSpPr>
          <a:xfrm>
            <a:off x="10147161" y="5058812"/>
            <a:ext cx="240583" cy="375477"/>
            <a:chOff x="7248525" y="3739696"/>
            <a:chExt cx="230531" cy="359790"/>
          </a:xfrm>
        </p:grpSpPr>
        <p:sp>
          <p:nvSpPr>
            <p:cNvPr id="2967" name="Google Shape;2967;p4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2968" name="Google Shape;2968;p4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grpSp>
        <p:nvGrpSpPr>
          <p:cNvPr id="2969" name="Google Shape;2969;p42"/>
          <p:cNvGrpSpPr/>
          <p:nvPr/>
        </p:nvGrpSpPr>
        <p:grpSpPr>
          <a:xfrm>
            <a:off x="10475052" y="4583111"/>
            <a:ext cx="217195" cy="371613"/>
            <a:chOff x="7601242" y="3729267"/>
            <a:chExt cx="222566" cy="380803"/>
          </a:xfrm>
        </p:grpSpPr>
        <p:sp>
          <p:nvSpPr>
            <p:cNvPr id="2970" name="Google Shape;2970;p4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2971" name="Google Shape;2971;p4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sp>
        <p:nvSpPr>
          <p:cNvPr id="2972" name="Google Shape;2972;p42"/>
          <p:cNvSpPr/>
          <p:nvPr/>
        </p:nvSpPr>
        <p:spPr>
          <a:xfrm>
            <a:off x="10429753" y="4066254"/>
            <a:ext cx="307792" cy="395433"/>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121900" tIns="121900" rIns="121900" bIns="121900" anchor="ctr" anchorCtr="0">
            <a:noAutofit/>
          </a:bodyPr>
          <a:lstStyle/>
          <a:p>
            <a:endParaRPr sz="2400"/>
          </a:p>
        </p:txBody>
      </p:sp>
      <p:grpSp>
        <p:nvGrpSpPr>
          <p:cNvPr id="2973" name="Google Shape;2973;p42"/>
          <p:cNvGrpSpPr/>
          <p:nvPr/>
        </p:nvGrpSpPr>
        <p:grpSpPr>
          <a:xfrm>
            <a:off x="9794581" y="4584631"/>
            <a:ext cx="258057" cy="367987"/>
            <a:chOff x="8304647" y="3738687"/>
            <a:chExt cx="225076" cy="320956"/>
          </a:xfrm>
        </p:grpSpPr>
        <p:sp>
          <p:nvSpPr>
            <p:cNvPr id="2974" name="Google Shape;2974;p4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121900" tIns="121900" rIns="121900" bIns="121900" anchor="ctr" anchorCtr="0">
              <a:noAutofit/>
            </a:bodyPr>
            <a:lstStyle/>
            <a:p>
              <a:endParaRPr sz="2400"/>
            </a:p>
          </p:txBody>
        </p:sp>
        <p:sp>
          <p:nvSpPr>
            <p:cNvPr id="2975" name="Google Shape;2975;p4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121900" tIns="121900" rIns="121900" bIns="121900" anchor="ctr" anchorCtr="0">
              <a:noAutofit/>
            </a:bodyPr>
            <a:lstStyle/>
            <a:p>
              <a:endParaRPr sz="2400"/>
            </a:p>
          </p:txBody>
        </p:sp>
        <p:sp>
          <p:nvSpPr>
            <p:cNvPr id="2976" name="Google Shape;2976;p4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121900" tIns="121900" rIns="121900" bIns="121900" anchor="ctr" anchorCtr="0">
              <a:noAutofit/>
            </a:bodyPr>
            <a:lstStyle/>
            <a:p>
              <a:endParaRPr sz="2400"/>
            </a:p>
          </p:txBody>
        </p:sp>
      </p:grpSp>
      <p:grpSp>
        <p:nvGrpSpPr>
          <p:cNvPr id="2977" name="Google Shape;2977;p42"/>
          <p:cNvGrpSpPr/>
          <p:nvPr/>
        </p:nvGrpSpPr>
        <p:grpSpPr>
          <a:xfrm>
            <a:off x="10157903" y="4584631"/>
            <a:ext cx="237989" cy="367987"/>
            <a:chOff x="8615101" y="3738687"/>
            <a:chExt cx="207573" cy="320956"/>
          </a:xfrm>
        </p:grpSpPr>
        <p:sp>
          <p:nvSpPr>
            <p:cNvPr id="2978" name="Google Shape;2978;p4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79" name="Google Shape;2979;p4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80" name="Google Shape;2980;p4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sp>
        <p:nvSpPr>
          <p:cNvPr id="2981" name="Google Shape;2981;p42"/>
          <p:cNvSpPr/>
          <p:nvPr/>
        </p:nvSpPr>
        <p:spPr>
          <a:xfrm>
            <a:off x="10819824" y="4037808"/>
            <a:ext cx="296529" cy="384925"/>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nvGrpSpPr>
          <p:cNvPr id="2982" name="Google Shape;2982;p42"/>
          <p:cNvGrpSpPr/>
          <p:nvPr/>
        </p:nvGrpSpPr>
        <p:grpSpPr>
          <a:xfrm>
            <a:off x="8017510" y="4746615"/>
            <a:ext cx="743561" cy="681711"/>
            <a:chOff x="6015419" y="3716859"/>
            <a:chExt cx="557671" cy="511283"/>
          </a:xfrm>
        </p:grpSpPr>
        <p:sp>
          <p:nvSpPr>
            <p:cNvPr id="2983" name="Google Shape;2983;p4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nvGrpSpPr>
            <p:cNvPr id="2984" name="Google Shape;2984;p42"/>
            <p:cNvGrpSpPr/>
            <p:nvPr/>
          </p:nvGrpSpPr>
          <p:grpSpPr>
            <a:xfrm>
              <a:off x="6036094" y="3716980"/>
              <a:ext cx="529860" cy="510468"/>
              <a:chOff x="6036094" y="3716980"/>
              <a:chExt cx="529860" cy="510468"/>
            </a:xfrm>
          </p:grpSpPr>
          <p:sp>
            <p:nvSpPr>
              <p:cNvPr id="2985" name="Google Shape;2985;p4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86" name="Google Shape;2986;p4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87" name="Google Shape;2987;p4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88" name="Google Shape;2988;p4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89" name="Google Shape;2989;p4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90" name="Google Shape;2990;p4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91" name="Google Shape;2991;p4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92" name="Google Shape;2992;p4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93" name="Google Shape;2993;p4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94" name="Google Shape;2994;p4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grpSp>
      <p:grpSp>
        <p:nvGrpSpPr>
          <p:cNvPr id="2995" name="Google Shape;2995;p42"/>
          <p:cNvGrpSpPr/>
          <p:nvPr/>
        </p:nvGrpSpPr>
        <p:grpSpPr>
          <a:xfrm>
            <a:off x="8856023" y="3888974"/>
            <a:ext cx="768403" cy="682495"/>
            <a:chOff x="6644304" y="3073628"/>
            <a:chExt cx="576302" cy="511871"/>
          </a:xfrm>
        </p:grpSpPr>
        <p:sp>
          <p:nvSpPr>
            <p:cNvPr id="2996" name="Google Shape;2996;p4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nvGrpSpPr>
            <p:cNvPr id="2997" name="Google Shape;2997;p42"/>
            <p:cNvGrpSpPr/>
            <p:nvPr/>
          </p:nvGrpSpPr>
          <p:grpSpPr>
            <a:xfrm>
              <a:off x="6712169" y="3085440"/>
              <a:ext cx="481622" cy="494913"/>
              <a:chOff x="6712169" y="3085440"/>
              <a:chExt cx="481622" cy="494913"/>
            </a:xfrm>
          </p:grpSpPr>
          <p:sp>
            <p:nvSpPr>
              <p:cNvPr id="2998" name="Google Shape;2998;p4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2999" name="Google Shape;2999;p4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00" name="Google Shape;3000;p4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01" name="Google Shape;3001;p4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02" name="Google Shape;3002;p4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sp>
          <p:nvSpPr>
            <p:cNvPr id="3003" name="Google Shape;3003;p4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04" name="Google Shape;3004;p4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05" name="Google Shape;3005;p4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sp>
        <p:nvSpPr>
          <p:cNvPr id="3006" name="Google Shape;3006;p42"/>
          <p:cNvSpPr/>
          <p:nvPr/>
        </p:nvSpPr>
        <p:spPr>
          <a:xfrm>
            <a:off x="9314737" y="3911145"/>
            <a:ext cx="32359" cy="1467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nvGrpSpPr>
          <p:cNvPr id="3007" name="Google Shape;3007;p42"/>
          <p:cNvGrpSpPr/>
          <p:nvPr/>
        </p:nvGrpSpPr>
        <p:grpSpPr>
          <a:xfrm>
            <a:off x="8866491" y="4746300"/>
            <a:ext cx="747508" cy="681803"/>
            <a:chOff x="6652154" y="3716623"/>
            <a:chExt cx="560631" cy="511352"/>
          </a:xfrm>
        </p:grpSpPr>
        <p:sp>
          <p:nvSpPr>
            <p:cNvPr id="3008" name="Google Shape;3008;p4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nvGrpSpPr>
            <p:cNvPr id="3009" name="Google Shape;3009;p42"/>
            <p:cNvGrpSpPr/>
            <p:nvPr/>
          </p:nvGrpSpPr>
          <p:grpSpPr>
            <a:xfrm>
              <a:off x="6669657" y="3716715"/>
              <a:ext cx="466779" cy="464290"/>
              <a:chOff x="6669657" y="3716715"/>
              <a:chExt cx="466779" cy="464290"/>
            </a:xfrm>
          </p:grpSpPr>
          <p:sp>
            <p:nvSpPr>
              <p:cNvPr id="3010" name="Google Shape;3010;p4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11" name="Google Shape;3011;p4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12" name="Google Shape;3012;p4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13" name="Google Shape;3013;p4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14" name="Google Shape;3014;p4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15" name="Google Shape;3015;p4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16" name="Google Shape;3016;p4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17" name="Google Shape;3017;p4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18" name="Google Shape;3018;p4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19" name="Google Shape;3019;p4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20" name="Google Shape;3020;p4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21" name="Google Shape;3021;p4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22" name="Google Shape;3022;p4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grpSp>
      <p:grpSp>
        <p:nvGrpSpPr>
          <p:cNvPr id="3023" name="Google Shape;3023;p42"/>
          <p:cNvGrpSpPr/>
          <p:nvPr/>
        </p:nvGrpSpPr>
        <p:grpSpPr>
          <a:xfrm>
            <a:off x="10458613" y="5121513"/>
            <a:ext cx="250076" cy="250076"/>
            <a:chOff x="8565775" y="671075"/>
            <a:chExt cx="441000" cy="441000"/>
          </a:xfrm>
        </p:grpSpPr>
        <p:sp>
          <p:nvSpPr>
            <p:cNvPr id="3024" name="Google Shape;3024;p4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121900" tIns="121900" rIns="121900" bIns="121900" anchor="ctr" anchorCtr="0">
              <a:noAutofit/>
            </a:bodyPr>
            <a:lstStyle/>
            <a:p>
              <a:endParaRPr sz="2400"/>
            </a:p>
          </p:txBody>
        </p:sp>
        <p:sp>
          <p:nvSpPr>
            <p:cNvPr id="3025" name="Google Shape;3025;p42"/>
            <p:cNvSpPr/>
            <p:nvPr/>
          </p:nvSpPr>
          <p:spPr>
            <a:xfrm>
              <a:off x="8706625" y="811925"/>
              <a:ext cx="159300" cy="159300"/>
            </a:xfrm>
            <a:prstGeom prst="ellipse">
              <a:avLst/>
            </a:prstGeom>
            <a:solidFill>
              <a:srgbClr val="D7DFE5"/>
            </a:solidFill>
            <a:ln>
              <a:noFill/>
            </a:ln>
          </p:spPr>
          <p:txBody>
            <a:bodyPr spcFirstLastPara="1" wrap="square" lIns="121900" tIns="121900" rIns="121900" bIns="121900" anchor="ctr" anchorCtr="0">
              <a:noAutofit/>
            </a:bodyPr>
            <a:lstStyle/>
            <a:p>
              <a:endParaRPr sz="2400"/>
            </a:p>
          </p:txBody>
        </p:sp>
      </p:grpSp>
      <p:sp>
        <p:nvSpPr>
          <p:cNvPr id="3026" name="Google Shape;3026;p42"/>
          <p:cNvSpPr/>
          <p:nvPr/>
        </p:nvSpPr>
        <p:spPr>
          <a:xfrm>
            <a:off x="10860231" y="5116072"/>
            <a:ext cx="258244" cy="260955"/>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121900" tIns="121900" rIns="121900" bIns="121900" anchor="ctr" anchorCtr="0">
            <a:noAutofit/>
          </a:bodyPr>
          <a:lstStyle/>
          <a:p>
            <a:endParaRPr sz="2400"/>
          </a:p>
        </p:txBody>
      </p:sp>
      <p:sp>
        <p:nvSpPr>
          <p:cNvPr id="3027" name="Google Shape;3027;p42"/>
          <p:cNvSpPr/>
          <p:nvPr/>
        </p:nvSpPr>
        <p:spPr>
          <a:xfrm flipH="1">
            <a:off x="9804550" y="5071347"/>
            <a:ext cx="238119" cy="350407"/>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121900" tIns="121900" rIns="121900" bIns="121900" anchor="ctr" anchorCtr="0">
            <a:noAutofit/>
          </a:bodyPr>
          <a:lstStyle/>
          <a:p>
            <a:endParaRPr sz="2400"/>
          </a:p>
        </p:txBody>
      </p:sp>
      <p:grpSp>
        <p:nvGrpSpPr>
          <p:cNvPr id="3028" name="Google Shape;3028;p42"/>
          <p:cNvGrpSpPr/>
          <p:nvPr/>
        </p:nvGrpSpPr>
        <p:grpSpPr>
          <a:xfrm>
            <a:off x="7997086" y="3892470"/>
            <a:ext cx="783828" cy="683164"/>
            <a:chOff x="6000100" y="3076250"/>
            <a:chExt cx="587871" cy="512373"/>
          </a:xfrm>
        </p:grpSpPr>
        <p:sp>
          <p:nvSpPr>
            <p:cNvPr id="3029" name="Google Shape;3029;p4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nvGrpSpPr>
            <p:cNvPr id="3030" name="Google Shape;3030;p42"/>
            <p:cNvGrpSpPr/>
            <p:nvPr/>
          </p:nvGrpSpPr>
          <p:grpSpPr>
            <a:xfrm>
              <a:off x="6031360" y="3076713"/>
              <a:ext cx="539107" cy="480965"/>
              <a:chOff x="6031360" y="3076713"/>
              <a:chExt cx="539107" cy="480965"/>
            </a:xfrm>
          </p:grpSpPr>
          <p:sp>
            <p:nvSpPr>
              <p:cNvPr id="3031" name="Google Shape;3031;p4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32" name="Google Shape;3032;p4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33" name="Google Shape;3033;p4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34" name="Google Shape;3034;p4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35" name="Google Shape;3035;p4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36" name="Google Shape;3036;p4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037" name="Google Shape;3037;p4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grpSp>
      <p:grpSp>
        <p:nvGrpSpPr>
          <p:cNvPr id="3038" name="Google Shape;3038;p42"/>
          <p:cNvGrpSpPr/>
          <p:nvPr/>
        </p:nvGrpSpPr>
        <p:grpSpPr>
          <a:xfrm>
            <a:off x="4492407" y="1251621"/>
            <a:ext cx="3080508" cy="1985184"/>
            <a:chOff x="229225" y="549050"/>
            <a:chExt cx="7161750" cy="4615275"/>
          </a:xfrm>
        </p:grpSpPr>
        <p:sp>
          <p:nvSpPr>
            <p:cNvPr id="3039" name="Google Shape;3039;p4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40" name="Google Shape;3040;p4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41" name="Google Shape;3041;p4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42" name="Google Shape;3042;p4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43" name="Google Shape;3043;p4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44" name="Google Shape;3044;p4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45" name="Google Shape;3045;p4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46" name="Google Shape;3046;p4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47" name="Google Shape;3047;p4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48" name="Google Shape;3048;p4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49" name="Google Shape;3049;p4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50" name="Google Shape;3050;p4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51" name="Google Shape;3051;p4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52" name="Google Shape;3052;p4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53" name="Google Shape;3053;p4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54" name="Google Shape;3054;p4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55" name="Google Shape;3055;p4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56" name="Google Shape;3056;p4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57" name="Google Shape;3057;p4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58" name="Google Shape;3058;p4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59" name="Google Shape;3059;p4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60" name="Google Shape;3060;p4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61" name="Google Shape;3061;p4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62" name="Google Shape;3062;p4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63" name="Google Shape;3063;p4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64" name="Google Shape;3064;p4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65" name="Google Shape;3065;p4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66" name="Google Shape;3066;p4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67" name="Google Shape;3067;p4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68" name="Google Shape;3068;p4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69" name="Google Shape;3069;p4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70" name="Google Shape;3070;p4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71" name="Google Shape;3071;p4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72" name="Google Shape;3072;p4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73" name="Google Shape;3073;p4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74" name="Google Shape;3074;p4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75" name="Google Shape;3075;p4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76" name="Google Shape;3076;p4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77" name="Google Shape;3077;p4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78" name="Google Shape;3078;p4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79" name="Google Shape;3079;p4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80" name="Google Shape;3080;p4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81" name="Google Shape;3081;p4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82" name="Google Shape;3082;p4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83" name="Google Shape;3083;p4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84" name="Google Shape;3084;p4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85" name="Google Shape;3085;p4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86" name="Google Shape;3086;p4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87" name="Google Shape;3087;p4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88" name="Google Shape;3088;p4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89" name="Google Shape;3089;p4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90" name="Google Shape;3090;p4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91" name="Google Shape;3091;p4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92" name="Google Shape;3092;p4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93" name="Google Shape;3093;p4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94" name="Google Shape;3094;p4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95" name="Google Shape;3095;p4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96" name="Google Shape;3096;p4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97" name="Google Shape;3097;p4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98" name="Google Shape;3098;p4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099" name="Google Shape;3099;p4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00" name="Google Shape;3100;p4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01" name="Google Shape;3101;p4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02" name="Google Shape;3102;p4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03" name="Google Shape;3103;p4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04" name="Google Shape;3104;p4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05" name="Google Shape;3105;p4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06" name="Google Shape;3106;p4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07" name="Google Shape;3107;p4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08" name="Google Shape;3108;p4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09" name="Google Shape;3109;p4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10" name="Google Shape;3110;p4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11" name="Google Shape;3111;p4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12" name="Google Shape;3112;p4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13" name="Google Shape;3113;p4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14" name="Google Shape;3114;p4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15" name="Google Shape;3115;p4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16" name="Google Shape;3116;p4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17" name="Google Shape;3117;p4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18" name="Google Shape;3118;p4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19" name="Google Shape;3119;p4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20" name="Google Shape;3120;p4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21" name="Google Shape;3121;p4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22" name="Google Shape;3122;p4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23" name="Google Shape;3123;p4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24" name="Google Shape;3124;p4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25" name="Google Shape;3125;p4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26" name="Google Shape;3126;p4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27" name="Google Shape;3127;p4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28" name="Google Shape;3128;p4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29" name="Google Shape;3129;p4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30" name="Google Shape;3130;p4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31" name="Google Shape;3131;p4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32" name="Google Shape;3132;p4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33" name="Google Shape;3133;p4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34" name="Google Shape;3134;p4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35" name="Google Shape;3135;p4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36" name="Google Shape;3136;p4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37" name="Google Shape;3137;p4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38" name="Google Shape;3138;p4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39" name="Google Shape;3139;p4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40" name="Google Shape;3140;p4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41" name="Google Shape;3141;p4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42" name="Google Shape;3142;p4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43" name="Google Shape;3143;p4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44" name="Google Shape;3144;p4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45" name="Google Shape;3145;p4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46" name="Google Shape;3146;p4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47" name="Google Shape;3147;p4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48" name="Google Shape;3148;p4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49" name="Google Shape;3149;p4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50" name="Google Shape;3150;p4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51" name="Google Shape;3151;p4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52" name="Google Shape;3152;p4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53" name="Google Shape;3153;p4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54" name="Google Shape;3154;p4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155" name="Google Shape;3155;p4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3156" name="Google Shape;3156;p42"/>
          <p:cNvGrpSpPr/>
          <p:nvPr/>
        </p:nvGrpSpPr>
        <p:grpSpPr>
          <a:xfrm>
            <a:off x="4686297" y="3774084"/>
            <a:ext cx="3080376" cy="1832296"/>
            <a:chOff x="238125" y="732525"/>
            <a:chExt cx="7130500" cy="4241425"/>
          </a:xfrm>
        </p:grpSpPr>
        <p:sp>
          <p:nvSpPr>
            <p:cNvPr id="3157" name="Google Shape;3157;p4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58" name="Google Shape;3158;p4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59" name="Google Shape;3159;p4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60" name="Google Shape;3160;p4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61" name="Google Shape;3161;p4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62" name="Google Shape;3162;p4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63" name="Google Shape;3163;p4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64" name="Google Shape;3164;p4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65" name="Google Shape;3165;p4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66" name="Google Shape;3166;p4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67" name="Google Shape;3167;p4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68" name="Google Shape;3168;p4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69" name="Google Shape;3169;p4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70" name="Google Shape;3170;p4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71" name="Google Shape;3171;p4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72" name="Google Shape;3172;p4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73" name="Google Shape;3173;p4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74" name="Google Shape;3174;p4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75" name="Google Shape;3175;p4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76" name="Google Shape;3176;p4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77" name="Google Shape;3177;p4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78" name="Google Shape;3178;p4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79" name="Google Shape;3179;p4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80" name="Google Shape;3180;p4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81" name="Google Shape;3181;p4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82" name="Google Shape;3182;p4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83" name="Google Shape;3183;p4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84" name="Google Shape;3184;p4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85" name="Google Shape;3185;p4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86" name="Google Shape;3186;p4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87" name="Google Shape;3187;p4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88" name="Google Shape;3188;p4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89" name="Google Shape;3189;p4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90" name="Google Shape;3190;p4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91" name="Google Shape;3191;p4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92" name="Google Shape;3192;p4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93" name="Google Shape;3193;p4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94" name="Google Shape;3194;p4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95" name="Google Shape;3195;p4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96" name="Google Shape;3196;p4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97" name="Google Shape;3197;p4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198" name="Google Shape;3198;p4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199" name="Google Shape;3199;p4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00" name="Google Shape;3200;p4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01" name="Google Shape;3201;p4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02" name="Google Shape;3202;p4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03" name="Google Shape;3203;p4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04" name="Google Shape;3204;p4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05" name="Google Shape;3205;p4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06" name="Google Shape;3206;p4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07" name="Google Shape;3207;p4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08" name="Google Shape;3208;p4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09" name="Google Shape;3209;p4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10" name="Google Shape;3210;p4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11" name="Google Shape;3211;p4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12" name="Google Shape;3212;p4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13" name="Google Shape;3213;p4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14" name="Google Shape;3214;p4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15" name="Google Shape;3215;p4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16" name="Google Shape;3216;p4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17" name="Google Shape;3217;p4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18" name="Google Shape;3218;p4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19" name="Google Shape;3219;p4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20" name="Google Shape;3220;p4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21" name="Google Shape;3221;p4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22" name="Google Shape;3222;p4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23" name="Google Shape;3223;p4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24" name="Google Shape;3224;p4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25" name="Google Shape;3225;p4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26" name="Google Shape;3226;p4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27" name="Google Shape;3227;p4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28" name="Google Shape;3228;p4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29" name="Google Shape;3229;p4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30" name="Google Shape;3230;p4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31" name="Google Shape;3231;p4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32" name="Google Shape;3232;p4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33" name="Google Shape;3233;p4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34" name="Google Shape;3234;p4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35" name="Google Shape;3235;p4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36" name="Google Shape;3236;p4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37" name="Google Shape;3237;p4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38" name="Google Shape;3238;p4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39" name="Google Shape;3239;p4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40" name="Google Shape;3240;p4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41" name="Google Shape;3241;p4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42" name="Google Shape;3242;p4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43" name="Google Shape;3243;p4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44" name="Google Shape;3244;p4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45" name="Google Shape;3245;p4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46" name="Google Shape;3246;p4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47" name="Google Shape;3247;p4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48" name="Google Shape;3248;p4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49" name="Google Shape;3249;p4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50" name="Google Shape;3250;p4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51" name="Google Shape;3251;p4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52" name="Google Shape;3252;p4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53" name="Google Shape;3253;p4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54" name="Google Shape;3254;p4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55" name="Google Shape;3255;p4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56" name="Google Shape;3256;p4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57" name="Google Shape;3257;p4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58" name="Google Shape;3258;p4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59" name="Google Shape;3259;p4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60" name="Google Shape;3260;p4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61" name="Google Shape;3261;p4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62" name="Google Shape;3262;p4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63" name="Google Shape;3263;p4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64" name="Google Shape;3264;p4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65" name="Google Shape;3265;p4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66" name="Google Shape;3266;p4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67" name="Google Shape;3267;p4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68" name="Google Shape;3268;p4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269" name="Google Shape;3269;p4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270" name="Google Shape;3270;p4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74"/>
        <p:cNvGrpSpPr/>
        <p:nvPr/>
      </p:nvGrpSpPr>
      <p:grpSpPr>
        <a:xfrm>
          <a:off x="0" y="0"/>
          <a:ext cx="0" cy="0"/>
          <a:chOff x="0" y="0"/>
          <a:chExt cx="0" cy="0"/>
        </a:xfrm>
      </p:grpSpPr>
      <p:grpSp>
        <p:nvGrpSpPr>
          <p:cNvPr id="3275" name="Google Shape;3275;p43"/>
          <p:cNvGrpSpPr/>
          <p:nvPr/>
        </p:nvGrpSpPr>
        <p:grpSpPr>
          <a:xfrm>
            <a:off x="967219" y="1293018"/>
            <a:ext cx="3343732" cy="274985"/>
            <a:chOff x="106648" y="895722"/>
            <a:chExt cx="4481413" cy="374300"/>
          </a:xfrm>
        </p:grpSpPr>
        <p:grpSp>
          <p:nvGrpSpPr>
            <p:cNvPr id="3276" name="Google Shape;3276;p43"/>
            <p:cNvGrpSpPr/>
            <p:nvPr/>
          </p:nvGrpSpPr>
          <p:grpSpPr>
            <a:xfrm>
              <a:off x="2233276" y="895722"/>
              <a:ext cx="1082667" cy="223591"/>
              <a:chOff x="4808316" y="2800065"/>
              <a:chExt cx="1999386" cy="412910"/>
            </a:xfrm>
          </p:grpSpPr>
          <p:sp>
            <p:nvSpPr>
              <p:cNvPr id="3277" name="Google Shape;3277;p43"/>
              <p:cNvSpPr/>
              <p:nvPr/>
            </p:nvSpPr>
            <p:spPr>
              <a:xfrm>
                <a:off x="4849302" y="3079475"/>
                <a:ext cx="1958400" cy="1335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grpSp>
            <p:nvGrpSpPr>
              <p:cNvPr id="3278" name="Google Shape;3278;p43"/>
              <p:cNvGrpSpPr/>
              <p:nvPr/>
            </p:nvGrpSpPr>
            <p:grpSpPr>
              <a:xfrm>
                <a:off x="4808316" y="2800065"/>
                <a:ext cx="92400" cy="411825"/>
                <a:chOff x="845575" y="2563700"/>
                <a:chExt cx="92400" cy="411825"/>
              </a:xfrm>
            </p:grpSpPr>
            <p:cxnSp>
              <p:nvCxnSpPr>
                <p:cNvPr id="3279" name="Google Shape;3279;p4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80" name="Google Shape;3280;p43"/>
                <p:cNvSpPr/>
                <p:nvPr/>
              </p:nvSpPr>
              <p:spPr>
                <a:xfrm>
                  <a:off x="845575" y="2563700"/>
                  <a:ext cx="92400" cy="92400"/>
                </a:xfrm>
                <a:prstGeom prst="ellipse">
                  <a:avLst/>
                </a:prstGeom>
                <a:solidFill>
                  <a:srgbClr val="667E92"/>
                </a:solidFill>
                <a:ln>
                  <a:noFill/>
                </a:ln>
              </p:spPr>
              <p:txBody>
                <a:bodyPr spcFirstLastPara="1" wrap="square" lIns="121900" tIns="121900" rIns="121900" bIns="121900" anchor="ctr" anchorCtr="0">
                  <a:noAutofit/>
                </a:bodyPr>
                <a:lstStyle/>
                <a:p>
                  <a:endParaRPr sz="2400"/>
                </a:p>
              </p:txBody>
            </p:sp>
          </p:grpSp>
        </p:grpSp>
        <p:grpSp>
          <p:nvGrpSpPr>
            <p:cNvPr id="3281" name="Google Shape;3281;p43"/>
            <p:cNvGrpSpPr/>
            <p:nvPr/>
          </p:nvGrpSpPr>
          <p:grpSpPr>
            <a:xfrm>
              <a:off x="106648" y="895722"/>
              <a:ext cx="1088401" cy="223591"/>
              <a:chOff x="881025" y="2800065"/>
              <a:chExt cx="2009975" cy="412910"/>
            </a:xfrm>
          </p:grpSpPr>
          <p:sp>
            <p:nvSpPr>
              <p:cNvPr id="3282" name="Google Shape;3282;p43"/>
              <p:cNvSpPr/>
              <p:nvPr/>
            </p:nvSpPr>
            <p:spPr>
              <a:xfrm>
                <a:off x="932600" y="3079475"/>
                <a:ext cx="1958400" cy="1335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grpSp>
            <p:nvGrpSpPr>
              <p:cNvPr id="3283" name="Google Shape;3283;p43"/>
              <p:cNvGrpSpPr/>
              <p:nvPr/>
            </p:nvGrpSpPr>
            <p:grpSpPr>
              <a:xfrm>
                <a:off x="881025" y="2800065"/>
                <a:ext cx="92400" cy="411825"/>
                <a:chOff x="845575" y="2563700"/>
                <a:chExt cx="92400" cy="411825"/>
              </a:xfrm>
            </p:grpSpPr>
            <p:cxnSp>
              <p:nvCxnSpPr>
                <p:cNvPr id="3284" name="Google Shape;3284;p4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85" name="Google Shape;3285;p43"/>
                <p:cNvSpPr/>
                <p:nvPr/>
              </p:nvSpPr>
              <p:spPr>
                <a:xfrm>
                  <a:off x="845575" y="2563700"/>
                  <a:ext cx="92400" cy="92400"/>
                </a:xfrm>
                <a:prstGeom prst="ellipse">
                  <a:avLst/>
                </a:prstGeom>
                <a:solidFill>
                  <a:srgbClr val="667E92"/>
                </a:solidFill>
                <a:ln>
                  <a:noFill/>
                </a:ln>
              </p:spPr>
              <p:txBody>
                <a:bodyPr spcFirstLastPara="1" wrap="square" lIns="121900" tIns="121900" rIns="121900" bIns="121900" anchor="ctr" anchorCtr="0">
                  <a:noAutofit/>
                </a:bodyPr>
                <a:lstStyle/>
                <a:p>
                  <a:endParaRPr sz="2400"/>
                </a:p>
              </p:txBody>
            </p:sp>
          </p:grpSp>
        </p:grpSp>
        <p:grpSp>
          <p:nvGrpSpPr>
            <p:cNvPr id="3286" name="Google Shape;3286;p43"/>
            <p:cNvGrpSpPr/>
            <p:nvPr/>
          </p:nvGrpSpPr>
          <p:grpSpPr>
            <a:xfrm>
              <a:off x="1172346" y="1047018"/>
              <a:ext cx="1083151" cy="223003"/>
              <a:chOff x="2849073" y="3079467"/>
              <a:chExt cx="2000279" cy="411825"/>
            </a:xfrm>
          </p:grpSpPr>
          <p:sp>
            <p:nvSpPr>
              <p:cNvPr id="3287" name="Google Shape;3287;p43"/>
              <p:cNvSpPr/>
              <p:nvPr/>
            </p:nvSpPr>
            <p:spPr>
              <a:xfrm>
                <a:off x="2890952" y="3079475"/>
                <a:ext cx="1958400" cy="133500"/>
              </a:xfrm>
              <a:prstGeom prst="rect">
                <a:avLst/>
              </a:prstGeom>
              <a:solidFill>
                <a:srgbClr val="869FB2"/>
              </a:solidFill>
              <a:ln>
                <a:noFill/>
              </a:ln>
            </p:spPr>
            <p:txBody>
              <a:bodyPr spcFirstLastPara="1" wrap="square" lIns="121900" tIns="121900" rIns="121900" bIns="121900" anchor="ctr" anchorCtr="0">
                <a:noAutofit/>
              </a:bodyPr>
              <a:lstStyle/>
              <a:p>
                <a:endParaRPr sz="2400"/>
              </a:p>
            </p:txBody>
          </p:sp>
          <p:grpSp>
            <p:nvGrpSpPr>
              <p:cNvPr id="3288" name="Google Shape;3288;p43"/>
              <p:cNvGrpSpPr/>
              <p:nvPr/>
            </p:nvGrpSpPr>
            <p:grpSpPr>
              <a:xfrm rot="10800000">
                <a:off x="2849073" y="3079467"/>
                <a:ext cx="92400" cy="411825"/>
                <a:chOff x="2070100" y="2563700"/>
                <a:chExt cx="92400" cy="411825"/>
              </a:xfrm>
            </p:grpSpPr>
            <p:cxnSp>
              <p:nvCxnSpPr>
                <p:cNvPr id="3289" name="Google Shape;3289;p4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90" name="Google Shape;3290;p43"/>
                <p:cNvSpPr/>
                <p:nvPr/>
              </p:nvSpPr>
              <p:spPr>
                <a:xfrm>
                  <a:off x="2070100" y="2563700"/>
                  <a:ext cx="92400" cy="92400"/>
                </a:xfrm>
                <a:prstGeom prst="ellipse">
                  <a:avLst/>
                </a:prstGeom>
                <a:solidFill>
                  <a:srgbClr val="667E92"/>
                </a:solidFill>
                <a:ln>
                  <a:noFill/>
                </a:ln>
              </p:spPr>
              <p:txBody>
                <a:bodyPr spcFirstLastPara="1" wrap="square" lIns="121900" tIns="121900" rIns="121900" bIns="121900" anchor="ctr" anchorCtr="0">
                  <a:noAutofit/>
                </a:bodyPr>
                <a:lstStyle/>
                <a:p>
                  <a:endParaRPr sz="2400"/>
                </a:p>
              </p:txBody>
            </p:sp>
          </p:grpSp>
        </p:grpSp>
        <p:grpSp>
          <p:nvGrpSpPr>
            <p:cNvPr id="3291" name="Google Shape;3291;p43"/>
            <p:cNvGrpSpPr/>
            <p:nvPr/>
          </p:nvGrpSpPr>
          <p:grpSpPr>
            <a:xfrm>
              <a:off x="3290132" y="1047018"/>
              <a:ext cx="1297929" cy="223003"/>
              <a:chOff x="6760035" y="3079467"/>
              <a:chExt cx="2396914" cy="411825"/>
            </a:xfrm>
          </p:grpSpPr>
          <p:sp>
            <p:nvSpPr>
              <p:cNvPr id="3292" name="Google Shape;3292;p43"/>
              <p:cNvSpPr/>
              <p:nvPr/>
            </p:nvSpPr>
            <p:spPr>
              <a:xfrm>
                <a:off x="6807650" y="3079475"/>
                <a:ext cx="2349300" cy="133500"/>
              </a:xfrm>
              <a:prstGeom prst="rect">
                <a:avLst/>
              </a:prstGeom>
              <a:solidFill>
                <a:srgbClr val="869FB2"/>
              </a:solidFill>
              <a:ln>
                <a:noFill/>
              </a:ln>
            </p:spPr>
            <p:txBody>
              <a:bodyPr spcFirstLastPara="1" wrap="square" lIns="121900" tIns="121900" rIns="121900" bIns="121900" anchor="ctr" anchorCtr="0">
                <a:noAutofit/>
              </a:bodyPr>
              <a:lstStyle/>
              <a:p>
                <a:endParaRPr sz="2400"/>
              </a:p>
            </p:txBody>
          </p:sp>
          <p:grpSp>
            <p:nvGrpSpPr>
              <p:cNvPr id="3293" name="Google Shape;3293;p43"/>
              <p:cNvGrpSpPr/>
              <p:nvPr/>
            </p:nvGrpSpPr>
            <p:grpSpPr>
              <a:xfrm rot="10800000">
                <a:off x="6760035" y="3079467"/>
                <a:ext cx="92400" cy="411825"/>
                <a:chOff x="2070100" y="2563700"/>
                <a:chExt cx="92400" cy="411825"/>
              </a:xfrm>
            </p:grpSpPr>
            <p:cxnSp>
              <p:nvCxnSpPr>
                <p:cNvPr id="3294" name="Google Shape;3294;p4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95" name="Google Shape;3295;p43"/>
                <p:cNvSpPr/>
                <p:nvPr/>
              </p:nvSpPr>
              <p:spPr>
                <a:xfrm>
                  <a:off x="2070100" y="2563700"/>
                  <a:ext cx="92400" cy="92400"/>
                </a:xfrm>
                <a:prstGeom prst="ellipse">
                  <a:avLst/>
                </a:prstGeom>
                <a:solidFill>
                  <a:srgbClr val="667E92"/>
                </a:solidFill>
                <a:ln>
                  <a:noFill/>
                </a:ln>
              </p:spPr>
              <p:txBody>
                <a:bodyPr spcFirstLastPara="1" wrap="square" lIns="121900" tIns="121900" rIns="121900" bIns="121900" anchor="ctr" anchorCtr="0">
                  <a:noAutofit/>
                </a:bodyPr>
                <a:lstStyle/>
                <a:p>
                  <a:endParaRPr sz="2400"/>
                </a:p>
              </p:txBody>
            </p:sp>
          </p:grpSp>
        </p:grpSp>
      </p:grpSp>
      <p:grpSp>
        <p:nvGrpSpPr>
          <p:cNvPr id="3296" name="Google Shape;3296;p43"/>
          <p:cNvGrpSpPr/>
          <p:nvPr/>
        </p:nvGrpSpPr>
        <p:grpSpPr>
          <a:xfrm>
            <a:off x="2857569" y="4492180"/>
            <a:ext cx="1448935" cy="1065905"/>
            <a:chOff x="2183288" y="3555572"/>
            <a:chExt cx="1136241" cy="835873"/>
          </a:xfrm>
        </p:grpSpPr>
        <p:sp>
          <p:nvSpPr>
            <p:cNvPr id="3297" name="Google Shape;3297;p4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121900" tIns="121900" rIns="121900" bIns="121900" anchor="ctr" anchorCtr="0">
              <a:noAutofit/>
            </a:bodyPr>
            <a:lstStyle/>
            <a:p>
              <a:endParaRPr sz="2400"/>
            </a:p>
          </p:txBody>
        </p:sp>
        <p:grpSp>
          <p:nvGrpSpPr>
            <p:cNvPr id="3298" name="Google Shape;3298;p43"/>
            <p:cNvGrpSpPr/>
            <p:nvPr/>
          </p:nvGrpSpPr>
          <p:grpSpPr>
            <a:xfrm>
              <a:off x="2205895" y="3637269"/>
              <a:ext cx="1089848" cy="724993"/>
              <a:chOff x="2205895" y="3637269"/>
              <a:chExt cx="1089848" cy="724993"/>
            </a:xfrm>
          </p:grpSpPr>
          <p:sp>
            <p:nvSpPr>
              <p:cNvPr id="3299" name="Google Shape;3299;p4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3300" name="Google Shape;3300;p4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3301" name="Google Shape;3301;p4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3302" name="Google Shape;3302;p4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3303" name="Google Shape;3303;p4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3304" name="Google Shape;3304;p4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121900" tIns="121900" rIns="121900" bIns="121900" anchor="ctr" anchorCtr="0">
                <a:noAutofit/>
              </a:bodyPr>
              <a:lstStyle/>
              <a:p>
                <a:endParaRPr sz="2400"/>
              </a:p>
            </p:txBody>
          </p:sp>
        </p:grpSp>
        <p:sp>
          <p:nvSpPr>
            <p:cNvPr id="3305" name="Google Shape;3305;p4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cxnSp>
          <p:nvCxnSpPr>
            <p:cNvPr id="3306" name="Google Shape;3306;p4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07" name="Google Shape;3307;p43"/>
            <p:cNvGrpSpPr/>
            <p:nvPr/>
          </p:nvGrpSpPr>
          <p:grpSpPr>
            <a:xfrm>
              <a:off x="3173850" y="3779426"/>
              <a:ext cx="145679" cy="70048"/>
              <a:chOff x="3173850" y="3779426"/>
              <a:chExt cx="145679" cy="70048"/>
            </a:xfrm>
          </p:grpSpPr>
          <p:cxnSp>
            <p:nvCxnSpPr>
              <p:cNvPr id="3308" name="Google Shape;3308;p4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09" name="Google Shape;3309;p4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3310" name="Google Shape;3310;p43"/>
            <p:cNvGrpSpPr/>
            <p:nvPr/>
          </p:nvGrpSpPr>
          <p:grpSpPr>
            <a:xfrm>
              <a:off x="2183288" y="4139483"/>
              <a:ext cx="145133" cy="70048"/>
              <a:chOff x="2183288" y="4139483"/>
              <a:chExt cx="145133" cy="70048"/>
            </a:xfrm>
          </p:grpSpPr>
          <p:cxnSp>
            <p:nvCxnSpPr>
              <p:cNvPr id="3311" name="Google Shape;3311;p4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12" name="Google Shape;3312;p4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3313" name="Google Shape;3313;p4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cxnSp>
          <p:nvCxnSpPr>
            <p:cNvPr id="3314" name="Google Shape;3314;p4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15" name="Google Shape;3315;p43"/>
            <p:cNvGrpSpPr/>
            <p:nvPr/>
          </p:nvGrpSpPr>
          <p:grpSpPr>
            <a:xfrm>
              <a:off x="2943836" y="4268886"/>
              <a:ext cx="60717" cy="122559"/>
              <a:chOff x="2943836" y="4268886"/>
              <a:chExt cx="60717" cy="122559"/>
            </a:xfrm>
          </p:grpSpPr>
          <p:sp>
            <p:nvSpPr>
              <p:cNvPr id="3316" name="Google Shape;3316;p4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cxnSp>
            <p:nvCxnSpPr>
              <p:cNvPr id="3317" name="Google Shape;3317;p4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18" name="Google Shape;3318;p43"/>
          <p:cNvGrpSpPr/>
          <p:nvPr/>
        </p:nvGrpSpPr>
        <p:grpSpPr>
          <a:xfrm>
            <a:off x="4541495" y="1720180"/>
            <a:ext cx="2234493" cy="1011001"/>
            <a:chOff x="3530532" y="1496185"/>
            <a:chExt cx="1562000" cy="706730"/>
          </a:xfrm>
        </p:grpSpPr>
        <p:cxnSp>
          <p:nvCxnSpPr>
            <p:cNvPr id="3319" name="Google Shape;3319;p4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20" name="Google Shape;3320;p43"/>
            <p:cNvGrpSpPr/>
            <p:nvPr/>
          </p:nvGrpSpPr>
          <p:grpSpPr>
            <a:xfrm>
              <a:off x="3530532" y="1496185"/>
              <a:ext cx="323430" cy="463587"/>
              <a:chOff x="3530532" y="1496185"/>
              <a:chExt cx="323430" cy="463587"/>
            </a:xfrm>
          </p:grpSpPr>
          <p:grpSp>
            <p:nvGrpSpPr>
              <p:cNvPr id="3321" name="Google Shape;3321;p43"/>
              <p:cNvGrpSpPr/>
              <p:nvPr/>
            </p:nvGrpSpPr>
            <p:grpSpPr>
              <a:xfrm>
                <a:off x="3567462" y="1496185"/>
                <a:ext cx="286500" cy="361376"/>
                <a:chOff x="3567462" y="1496185"/>
                <a:chExt cx="286500" cy="361376"/>
              </a:xfrm>
            </p:grpSpPr>
            <p:cxnSp>
              <p:nvCxnSpPr>
                <p:cNvPr id="3322" name="Google Shape;3322;p4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23" name="Google Shape;3323;p43"/>
                <p:cNvSpPr/>
                <p:nvPr/>
              </p:nvSpPr>
              <p:spPr>
                <a:xfrm>
                  <a:off x="3567462" y="1496185"/>
                  <a:ext cx="286500" cy="99900"/>
                </a:xfrm>
                <a:prstGeom prst="rect">
                  <a:avLst/>
                </a:prstGeom>
                <a:solidFill>
                  <a:srgbClr val="5F7D95"/>
                </a:solidFill>
                <a:ln>
                  <a:noFill/>
                </a:ln>
              </p:spPr>
              <p:txBody>
                <a:bodyPr spcFirstLastPara="1" wrap="square" lIns="121900" tIns="121900" rIns="121900" bIns="121900" anchor="ctr" anchorCtr="0">
                  <a:noAutofit/>
                </a:bodyPr>
                <a:lstStyle/>
                <a:p>
                  <a:endParaRPr sz="2400"/>
                </a:p>
              </p:txBody>
            </p:sp>
          </p:grpSp>
          <p:sp>
            <p:nvSpPr>
              <p:cNvPr id="3324" name="Google Shape;3324;p43"/>
              <p:cNvSpPr/>
              <p:nvPr/>
            </p:nvSpPr>
            <p:spPr>
              <a:xfrm>
                <a:off x="3530532" y="1771972"/>
                <a:ext cx="187800" cy="187800"/>
              </a:xfrm>
              <a:prstGeom prst="ellipse">
                <a:avLst/>
              </a:pr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3325" name="Google Shape;3325;p43"/>
            <p:cNvGrpSpPr/>
            <p:nvPr/>
          </p:nvGrpSpPr>
          <p:grpSpPr>
            <a:xfrm>
              <a:off x="3891569" y="1779209"/>
              <a:ext cx="323945" cy="423706"/>
              <a:chOff x="3891569" y="1779209"/>
              <a:chExt cx="323945" cy="423706"/>
            </a:xfrm>
          </p:grpSpPr>
          <p:grpSp>
            <p:nvGrpSpPr>
              <p:cNvPr id="3326" name="Google Shape;3326;p43"/>
              <p:cNvGrpSpPr/>
              <p:nvPr/>
            </p:nvGrpSpPr>
            <p:grpSpPr>
              <a:xfrm>
                <a:off x="3929014" y="1881638"/>
                <a:ext cx="286500" cy="321278"/>
                <a:chOff x="3929014" y="1881638"/>
                <a:chExt cx="286500" cy="321278"/>
              </a:xfrm>
            </p:grpSpPr>
            <p:cxnSp>
              <p:nvCxnSpPr>
                <p:cNvPr id="3327" name="Google Shape;3327;p4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328" name="Google Shape;3328;p43"/>
                <p:cNvSpPr/>
                <p:nvPr/>
              </p:nvSpPr>
              <p:spPr>
                <a:xfrm>
                  <a:off x="3929014" y="2103016"/>
                  <a:ext cx="286500" cy="99900"/>
                </a:xfrm>
                <a:prstGeom prst="rect">
                  <a:avLst/>
                </a:prstGeom>
                <a:solidFill>
                  <a:srgbClr val="5F7D95"/>
                </a:solidFill>
                <a:ln>
                  <a:noFill/>
                </a:ln>
              </p:spPr>
              <p:txBody>
                <a:bodyPr spcFirstLastPara="1" wrap="square" lIns="121900" tIns="121900" rIns="121900" bIns="121900" anchor="ctr" anchorCtr="0">
                  <a:noAutofit/>
                </a:bodyPr>
                <a:lstStyle/>
                <a:p>
                  <a:endParaRPr sz="2400"/>
                </a:p>
              </p:txBody>
            </p:sp>
          </p:grpSp>
          <p:sp>
            <p:nvSpPr>
              <p:cNvPr id="3329" name="Google Shape;3329;p43"/>
              <p:cNvSpPr/>
              <p:nvPr/>
            </p:nvSpPr>
            <p:spPr>
              <a:xfrm>
                <a:off x="3891569" y="1779209"/>
                <a:ext cx="187800" cy="187800"/>
              </a:xfrm>
              <a:prstGeom prst="ellipse">
                <a:avLst/>
              </a:pr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3330" name="Google Shape;3330;p43"/>
            <p:cNvGrpSpPr/>
            <p:nvPr/>
          </p:nvGrpSpPr>
          <p:grpSpPr>
            <a:xfrm>
              <a:off x="4252606" y="1496185"/>
              <a:ext cx="324721" cy="463587"/>
              <a:chOff x="4252606" y="1496185"/>
              <a:chExt cx="324721" cy="463587"/>
            </a:xfrm>
          </p:grpSpPr>
          <p:grpSp>
            <p:nvGrpSpPr>
              <p:cNvPr id="3331" name="Google Shape;3331;p43"/>
              <p:cNvGrpSpPr/>
              <p:nvPr/>
            </p:nvGrpSpPr>
            <p:grpSpPr>
              <a:xfrm>
                <a:off x="4290828" y="1496185"/>
                <a:ext cx="286500" cy="361376"/>
                <a:chOff x="4290828" y="1496185"/>
                <a:chExt cx="286500" cy="361376"/>
              </a:xfrm>
            </p:grpSpPr>
            <p:cxnSp>
              <p:nvCxnSpPr>
                <p:cNvPr id="3332" name="Google Shape;3332;p4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33" name="Google Shape;3333;p43"/>
                <p:cNvSpPr/>
                <p:nvPr/>
              </p:nvSpPr>
              <p:spPr>
                <a:xfrm>
                  <a:off x="4290828" y="1496185"/>
                  <a:ext cx="286500" cy="99900"/>
                </a:xfrm>
                <a:prstGeom prst="rect">
                  <a:avLst/>
                </a:prstGeom>
                <a:solidFill>
                  <a:srgbClr val="5F7D95"/>
                </a:solidFill>
                <a:ln>
                  <a:noFill/>
                </a:ln>
              </p:spPr>
              <p:txBody>
                <a:bodyPr spcFirstLastPara="1" wrap="square" lIns="121900" tIns="121900" rIns="121900" bIns="121900" anchor="ctr" anchorCtr="0">
                  <a:noAutofit/>
                </a:bodyPr>
                <a:lstStyle/>
                <a:p>
                  <a:endParaRPr sz="2400"/>
                </a:p>
              </p:txBody>
            </p:sp>
          </p:grpSp>
          <p:sp>
            <p:nvSpPr>
              <p:cNvPr id="3334" name="Google Shape;3334;p43"/>
              <p:cNvSpPr/>
              <p:nvPr/>
            </p:nvSpPr>
            <p:spPr>
              <a:xfrm>
                <a:off x="4252606" y="1771972"/>
                <a:ext cx="187800" cy="187800"/>
              </a:xfrm>
              <a:prstGeom prst="ellipse">
                <a:avLst/>
              </a:pr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3335" name="Google Shape;3335;p43"/>
            <p:cNvGrpSpPr/>
            <p:nvPr/>
          </p:nvGrpSpPr>
          <p:grpSpPr>
            <a:xfrm>
              <a:off x="4613643" y="1763716"/>
              <a:ext cx="325308" cy="439200"/>
              <a:chOff x="4613643" y="1763716"/>
              <a:chExt cx="325308" cy="439200"/>
            </a:xfrm>
          </p:grpSpPr>
          <p:grpSp>
            <p:nvGrpSpPr>
              <p:cNvPr id="3336" name="Google Shape;3336;p43"/>
              <p:cNvGrpSpPr/>
              <p:nvPr/>
            </p:nvGrpSpPr>
            <p:grpSpPr>
              <a:xfrm>
                <a:off x="4652451" y="1879538"/>
                <a:ext cx="286500" cy="323378"/>
                <a:chOff x="4652451" y="1879538"/>
                <a:chExt cx="286500" cy="323378"/>
              </a:xfrm>
            </p:grpSpPr>
            <p:cxnSp>
              <p:nvCxnSpPr>
                <p:cNvPr id="3337" name="Google Shape;3337;p4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338" name="Google Shape;3338;p43"/>
                <p:cNvSpPr/>
                <p:nvPr/>
              </p:nvSpPr>
              <p:spPr>
                <a:xfrm>
                  <a:off x="4652451" y="2103016"/>
                  <a:ext cx="286500" cy="99900"/>
                </a:xfrm>
                <a:prstGeom prst="rect">
                  <a:avLst/>
                </a:prstGeom>
                <a:solidFill>
                  <a:srgbClr val="5F7D95"/>
                </a:solidFill>
                <a:ln>
                  <a:noFill/>
                </a:ln>
              </p:spPr>
              <p:txBody>
                <a:bodyPr spcFirstLastPara="1" wrap="square" lIns="121900" tIns="121900" rIns="121900" bIns="121900" anchor="ctr" anchorCtr="0">
                  <a:noAutofit/>
                </a:bodyPr>
                <a:lstStyle/>
                <a:p>
                  <a:endParaRPr sz="2400"/>
                </a:p>
              </p:txBody>
            </p:sp>
          </p:grpSp>
          <p:sp>
            <p:nvSpPr>
              <p:cNvPr id="3339" name="Google Shape;3339;p43"/>
              <p:cNvSpPr/>
              <p:nvPr/>
            </p:nvSpPr>
            <p:spPr>
              <a:xfrm>
                <a:off x="4613643" y="1763716"/>
                <a:ext cx="187800" cy="187800"/>
              </a:xfrm>
              <a:prstGeom prst="ellipse">
                <a:avLst/>
              </a:prstGeom>
              <a:solidFill>
                <a:srgbClr val="5F7D95"/>
              </a:solidFill>
              <a:ln>
                <a:noFill/>
              </a:ln>
            </p:spPr>
            <p:txBody>
              <a:bodyPr spcFirstLastPara="1" wrap="square" lIns="121900" tIns="121900" rIns="121900" bIns="121900" anchor="ctr" anchorCtr="0">
                <a:noAutofit/>
              </a:bodyPr>
              <a:lstStyle/>
              <a:p>
                <a:endParaRPr sz="2400"/>
              </a:p>
            </p:txBody>
          </p:sp>
        </p:grpSp>
      </p:grpSp>
      <p:grpSp>
        <p:nvGrpSpPr>
          <p:cNvPr id="3340" name="Google Shape;3340;p43"/>
          <p:cNvGrpSpPr/>
          <p:nvPr/>
        </p:nvGrpSpPr>
        <p:grpSpPr>
          <a:xfrm>
            <a:off x="4557309" y="2858346"/>
            <a:ext cx="2202897" cy="522023"/>
            <a:chOff x="3512551" y="2358270"/>
            <a:chExt cx="1597383" cy="378533"/>
          </a:xfrm>
        </p:grpSpPr>
        <p:cxnSp>
          <p:nvCxnSpPr>
            <p:cNvPr id="3341" name="Google Shape;3341;p43"/>
            <p:cNvCxnSpPr>
              <a:stCxn id="3342" idx="6"/>
              <a:endCxn id="334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344" name="Google Shape;3344;p43"/>
            <p:cNvGrpSpPr/>
            <p:nvPr/>
          </p:nvGrpSpPr>
          <p:grpSpPr>
            <a:xfrm>
              <a:off x="3512551" y="2358270"/>
              <a:ext cx="225647" cy="307714"/>
              <a:chOff x="2182679" y="2004714"/>
              <a:chExt cx="792300" cy="1080458"/>
            </a:xfrm>
          </p:grpSpPr>
          <p:cxnSp>
            <p:nvCxnSpPr>
              <p:cNvPr id="3345" name="Google Shape;3345;p43"/>
              <p:cNvCxnSpPr>
                <a:stCxn id="334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42" name="Google Shape;3342;p4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346" name="Google Shape;3346;p43"/>
              <p:cNvSpPr/>
              <p:nvPr/>
            </p:nvSpPr>
            <p:spPr>
              <a:xfrm>
                <a:off x="2283911" y="2393814"/>
                <a:ext cx="590100" cy="590100"/>
              </a:xfrm>
              <a:prstGeom prst="ellipse">
                <a:avLst/>
              </a:prstGeom>
              <a:solidFill>
                <a:srgbClr val="435D74"/>
              </a:solidFill>
              <a:ln>
                <a:noFill/>
              </a:ln>
            </p:spPr>
            <p:txBody>
              <a:bodyPr spcFirstLastPara="1" wrap="square" lIns="121900" tIns="121900" rIns="121900" bIns="121900" anchor="ctr" anchorCtr="0">
                <a:noAutofit/>
              </a:bodyPr>
              <a:lstStyle/>
              <a:p>
                <a:endParaRPr sz="2400"/>
              </a:p>
            </p:txBody>
          </p:sp>
        </p:grpSp>
        <p:grpSp>
          <p:nvGrpSpPr>
            <p:cNvPr id="3347" name="Google Shape;3347;p43"/>
            <p:cNvGrpSpPr/>
            <p:nvPr/>
          </p:nvGrpSpPr>
          <p:grpSpPr>
            <a:xfrm>
              <a:off x="3969644" y="2440153"/>
              <a:ext cx="225853" cy="296651"/>
              <a:chOff x="3775710" y="1729289"/>
              <a:chExt cx="136500" cy="179289"/>
            </a:xfrm>
          </p:grpSpPr>
          <p:cxnSp>
            <p:nvCxnSpPr>
              <p:cNvPr id="3348" name="Google Shape;3348;p4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349" name="Google Shape;3349;p4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350" name="Google Shape;3350;p43"/>
              <p:cNvSpPr/>
              <p:nvPr/>
            </p:nvSpPr>
            <p:spPr>
              <a:xfrm>
                <a:off x="3793133" y="1746713"/>
                <a:ext cx="101700" cy="101700"/>
              </a:xfrm>
              <a:prstGeom prst="ellipse">
                <a:avLst/>
              </a:prstGeom>
              <a:solidFill>
                <a:srgbClr val="435D74"/>
              </a:solidFill>
              <a:ln>
                <a:noFill/>
              </a:ln>
            </p:spPr>
            <p:txBody>
              <a:bodyPr spcFirstLastPara="1" wrap="square" lIns="121900" tIns="121900" rIns="121900" bIns="121900" anchor="ctr" anchorCtr="0">
                <a:noAutofit/>
              </a:bodyPr>
              <a:lstStyle/>
              <a:p>
                <a:endParaRPr sz="2400"/>
              </a:p>
            </p:txBody>
          </p:sp>
        </p:grpSp>
        <p:grpSp>
          <p:nvGrpSpPr>
            <p:cNvPr id="3351" name="Google Shape;3351;p43"/>
            <p:cNvGrpSpPr/>
            <p:nvPr/>
          </p:nvGrpSpPr>
          <p:grpSpPr>
            <a:xfrm>
              <a:off x="4427051" y="2358270"/>
              <a:ext cx="225647" cy="307714"/>
              <a:chOff x="5393704" y="2004714"/>
              <a:chExt cx="792300" cy="1080458"/>
            </a:xfrm>
          </p:grpSpPr>
          <p:cxnSp>
            <p:nvCxnSpPr>
              <p:cNvPr id="3352" name="Google Shape;3352;p43"/>
              <p:cNvCxnSpPr>
                <a:stCxn id="335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54" name="Google Shape;3354;p4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353" name="Google Shape;3353;p43"/>
              <p:cNvSpPr/>
              <p:nvPr/>
            </p:nvSpPr>
            <p:spPr>
              <a:xfrm>
                <a:off x="5494936" y="2393814"/>
                <a:ext cx="590100" cy="590100"/>
              </a:xfrm>
              <a:prstGeom prst="ellipse">
                <a:avLst/>
              </a:prstGeom>
              <a:solidFill>
                <a:srgbClr val="435D74"/>
              </a:solidFill>
              <a:ln>
                <a:noFill/>
              </a:ln>
            </p:spPr>
            <p:txBody>
              <a:bodyPr spcFirstLastPara="1" wrap="square" lIns="121900" tIns="121900" rIns="121900" bIns="121900" anchor="ctr" anchorCtr="0">
                <a:noAutofit/>
              </a:bodyPr>
              <a:lstStyle/>
              <a:p>
                <a:endParaRPr sz="2400"/>
              </a:p>
            </p:txBody>
          </p:sp>
        </p:grpSp>
        <p:grpSp>
          <p:nvGrpSpPr>
            <p:cNvPr id="3355" name="Google Shape;3355;p43"/>
            <p:cNvGrpSpPr/>
            <p:nvPr/>
          </p:nvGrpSpPr>
          <p:grpSpPr>
            <a:xfrm>
              <a:off x="4884287" y="2440252"/>
              <a:ext cx="225647" cy="296532"/>
              <a:chOff x="6999166" y="2292572"/>
              <a:chExt cx="792300" cy="1041192"/>
            </a:xfrm>
          </p:grpSpPr>
          <p:cxnSp>
            <p:nvCxnSpPr>
              <p:cNvPr id="3356" name="Google Shape;3356;p4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343" name="Google Shape;3343;p4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357" name="Google Shape;3357;p43"/>
              <p:cNvSpPr/>
              <p:nvPr/>
            </p:nvSpPr>
            <p:spPr>
              <a:xfrm>
                <a:off x="7100398" y="2393814"/>
                <a:ext cx="590100" cy="590100"/>
              </a:xfrm>
              <a:prstGeom prst="ellipse">
                <a:avLst/>
              </a:prstGeom>
              <a:solidFill>
                <a:srgbClr val="435D74"/>
              </a:solidFill>
              <a:ln>
                <a:noFill/>
              </a:ln>
            </p:spPr>
            <p:txBody>
              <a:bodyPr spcFirstLastPara="1" wrap="square" lIns="121900" tIns="121900" rIns="121900" bIns="121900" anchor="ctr" anchorCtr="0">
                <a:noAutofit/>
              </a:bodyPr>
              <a:lstStyle/>
              <a:p>
                <a:endParaRPr sz="2400"/>
              </a:p>
            </p:txBody>
          </p:sp>
        </p:grpSp>
      </p:grpSp>
      <p:grpSp>
        <p:nvGrpSpPr>
          <p:cNvPr id="3358" name="Google Shape;3358;p43"/>
          <p:cNvGrpSpPr/>
          <p:nvPr/>
        </p:nvGrpSpPr>
        <p:grpSpPr>
          <a:xfrm>
            <a:off x="9118386" y="1306612"/>
            <a:ext cx="2109125" cy="977091"/>
            <a:chOff x="634175" y="2986275"/>
            <a:chExt cx="3147949" cy="1458344"/>
          </a:xfrm>
        </p:grpSpPr>
        <p:cxnSp>
          <p:nvCxnSpPr>
            <p:cNvPr id="3359" name="Google Shape;3359;p43"/>
            <p:cNvCxnSpPr>
              <a:stCxn id="3360" idx="4"/>
              <a:endCxn id="336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362" name="Google Shape;3362;p43"/>
            <p:cNvCxnSpPr>
              <a:stCxn id="3361" idx="0"/>
              <a:endCxn id="336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64" name="Google Shape;3364;p43"/>
            <p:cNvCxnSpPr>
              <a:stCxn id="3363" idx="4"/>
              <a:endCxn id="336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66" name="Google Shape;3366;p43"/>
            <p:cNvCxnSpPr>
              <a:stCxn id="3365" idx="0"/>
              <a:endCxn id="336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367" name="Google Shape;3367;p4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rgbClr val="00C3B1"/>
                </a:solidFill>
                <a:latin typeface="Calibri"/>
                <a:ea typeface="Calibri"/>
                <a:cs typeface="Calibri"/>
                <a:sym typeface="Calibri"/>
              </a:endParaRPr>
            </a:p>
          </p:txBody>
        </p:sp>
        <p:sp>
          <p:nvSpPr>
            <p:cNvPr id="3363" name="Google Shape;3363;p4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rgbClr val="00C3B1"/>
                </a:solidFill>
                <a:latin typeface="Calibri"/>
                <a:ea typeface="Calibri"/>
                <a:cs typeface="Calibri"/>
                <a:sym typeface="Calibri"/>
              </a:endParaRPr>
            </a:p>
          </p:txBody>
        </p:sp>
        <p:sp>
          <p:nvSpPr>
            <p:cNvPr id="3360" name="Google Shape;3360;p4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rgbClr val="00C3B1"/>
                </a:solidFill>
                <a:latin typeface="Calibri"/>
                <a:ea typeface="Calibri"/>
                <a:cs typeface="Calibri"/>
                <a:sym typeface="Calibri"/>
              </a:endParaRPr>
            </a:p>
          </p:txBody>
        </p:sp>
        <p:sp>
          <p:nvSpPr>
            <p:cNvPr id="3365" name="Google Shape;3365;p4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rgbClr val="00C3B1"/>
                </a:solidFill>
                <a:latin typeface="Calibri"/>
                <a:ea typeface="Calibri"/>
                <a:cs typeface="Calibri"/>
                <a:sym typeface="Calibri"/>
              </a:endParaRPr>
            </a:p>
          </p:txBody>
        </p:sp>
        <p:sp>
          <p:nvSpPr>
            <p:cNvPr id="3361" name="Google Shape;3361;p4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rgbClr val="FFFFFF"/>
                </a:solidFill>
                <a:latin typeface="Calibri"/>
                <a:ea typeface="Calibri"/>
                <a:cs typeface="Calibri"/>
                <a:sym typeface="Calibri"/>
              </a:endParaRPr>
            </a:p>
          </p:txBody>
        </p:sp>
      </p:grpSp>
      <p:grpSp>
        <p:nvGrpSpPr>
          <p:cNvPr id="3368" name="Google Shape;3368;p43"/>
          <p:cNvGrpSpPr/>
          <p:nvPr/>
        </p:nvGrpSpPr>
        <p:grpSpPr>
          <a:xfrm>
            <a:off x="4542005" y="3565692"/>
            <a:ext cx="2233504" cy="418232"/>
            <a:chOff x="998425" y="1182125"/>
            <a:chExt cx="1065400" cy="199500"/>
          </a:xfrm>
        </p:grpSpPr>
        <p:sp>
          <p:nvSpPr>
            <p:cNvPr id="3369" name="Google Shape;3369;p4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370" name="Google Shape;3370;p4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371" name="Google Shape;3371;p4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372" name="Google Shape;3372;p4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373" name="Google Shape;3373;p4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374" name="Google Shape;3374;p43"/>
          <p:cNvGrpSpPr/>
          <p:nvPr/>
        </p:nvGrpSpPr>
        <p:grpSpPr>
          <a:xfrm>
            <a:off x="4542005" y="4840314"/>
            <a:ext cx="2233505" cy="700460"/>
            <a:chOff x="5194708" y="3484366"/>
            <a:chExt cx="3148148" cy="987304"/>
          </a:xfrm>
        </p:grpSpPr>
        <p:grpSp>
          <p:nvGrpSpPr>
            <p:cNvPr id="3375" name="Google Shape;3375;p43"/>
            <p:cNvGrpSpPr/>
            <p:nvPr/>
          </p:nvGrpSpPr>
          <p:grpSpPr>
            <a:xfrm>
              <a:off x="7531521" y="3484366"/>
              <a:ext cx="811335" cy="987304"/>
              <a:chOff x="3379425" y="1617275"/>
              <a:chExt cx="1090650" cy="1327200"/>
            </a:xfrm>
          </p:grpSpPr>
          <p:sp>
            <p:nvSpPr>
              <p:cNvPr id="3376" name="Google Shape;3376;p4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377" name="Google Shape;3377;p4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378" name="Google Shape;3378;p4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3379" name="Google Shape;3379;p43"/>
            <p:cNvGrpSpPr/>
            <p:nvPr/>
          </p:nvGrpSpPr>
          <p:grpSpPr>
            <a:xfrm>
              <a:off x="6752546" y="3484366"/>
              <a:ext cx="811428" cy="987304"/>
              <a:chOff x="2332275" y="1617275"/>
              <a:chExt cx="1090775" cy="1327200"/>
            </a:xfrm>
          </p:grpSpPr>
          <p:sp>
            <p:nvSpPr>
              <p:cNvPr id="3380" name="Google Shape;3380;p4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381" name="Google Shape;3381;p4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382" name="Google Shape;3382;p4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3383" name="Google Shape;3383;p43"/>
            <p:cNvGrpSpPr/>
            <p:nvPr/>
          </p:nvGrpSpPr>
          <p:grpSpPr>
            <a:xfrm>
              <a:off x="5973664" y="3484366"/>
              <a:ext cx="811335" cy="987304"/>
              <a:chOff x="1285250" y="1617275"/>
              <a:chExt cx="1090650" cy="1327200"/>
            </a:xfrm>
          </p:grpSpPr>
          <p:sp>
            <p:nvSpPr>
              <p:cNvPr id="3384" name="Google Shape;3384;p4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385" name="Google Shape;3385;p4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386" name="Google Shape;3386;p4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grpSp>
        <p:grpSp>
          <p:nvGrpSpPr>
            <p:cNvPr id="3387" name="Google Shape;3387;p43"/>
            <p:cNvGrpSpPr/>
            <p:nvPr/>
          </p:nvGrpSpPr>
          <p:grpSpPr>
            <a:xfrm>
              <a:off x="5194708" y="3484366"/>
              <a:ext cx="811409" cy="987304"/>
              <a:chOff x="238125" y="1617275"/>
              <a:chExt cx="1090750" cy="1327200"/>
            </a:xfrm>
          </p:grpSpPr>
          <p:sp>
            <p:nvSpPr>
              <p:cNvPr id="3388" name="Google Shape;3388;p4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389" name="Google Shape;3389;p4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390" name="Google Shape;3390;p4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grpSp>
      <p:grpSp>
        <p:nvGrpSpPr>
          <p:cNvPr id="3391" name="Google Shape;3391;p43"/>
          <p:cNvGrpSpPr/>
          <p:nvPr/>
        </p:nvGrpSpPr>
        <p:grpSpPr>
          <a:xfrm>
            <a:off x="9120251" y="3034832"/>
            <a:ext cx="2105395" cy="696307"/>
            <a:chOff x="6853641" y="2534077"/>
            <a:chExt cx="1515545" cy="501229"/>
          </a:xfrm>
        </p:grpSpPr>
        <p:grpSp>
          <p:nvGrpSpPr>
            <p:cNvPr id="3392" name="Google Shape;3392;p43"/>
            <p:cNvGrpSpPr/>
            <p:nvPr/>
          </p:nvGrpSpPr>
          <p:grpSpPr>
            <a:xfrm>
              <a:off x="6853641" y="2618923"/>
              <a:ext cx="1515545" cy="324556"/>
              <a:chOff x="6853641" y="2618923"/>
              <a:chExt cx="1515545" cy="324556"/>
            </a:xfrm>
          </p:grpSpPr>
          <p:sp>
            <p:nvSpPr>
              <p:cNvPr id="3393" name="Google Shape;3393;p4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394" name="Google Shape;3394;p4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395" name="Google Shape;3395;p4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396" name="Google Shape;3396;p4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397" name="Google Shape;3397;p4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sp>
          <p:nvSpPr>
            <p:cNvPr id="3398" name="Google Shape;3398;p4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399" name="Google Shape;3399;p4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400" name="Google Shape;3400;p4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401" name="Google Shape;3401;p4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402" name="Google Shape;3402;p4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3403" name="Google Shape;3403;p43"/>
          <p:cNvGrpSpPr/>
          <p:nvPr/>
        </p:nvGrpSpPr>
        <p:grpSpPr>
          <a:xfrm>
            <a:off x="4580107" y="4201553"/>
            <a:ext cx="2157301" cy="462155"/>
            <a:chOff x="1808063" y="4294338"/>
            <a:chExt cx="3370782" cy="721817"/>
          </a:xfrm>
        </p:grpSpPr>
        <p:sp>
          <p:nvSpPr>
            <p:cNvPr id="3404" name="Google Shape;3404;p4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121900" tIns="121900" rIns="121900" bIns="121900" anchor="ctr" anchorCtr="0">
              <a:noAutofit/>
            </a:bodyPr>
            <a:lstStyle/>
            <a:p>
              <a:endParaRPr sz="2400"/>
            </a:p>
          </p:txBody>
        </p:sp>
        <p:sp>
          <p:nvSpPr>
            <p:cNvPr id="3405" name="Google Shape;3405;p4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406" name="Google Shape;3406;p4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407" name="Google Shape;3407;p4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408" name="Google Shape;3408;p4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409" name="Google Shape;3409;p4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410" name="Google Shape;3410;p4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121900" tIns="121900" rIns="121900" bIns="121900" anchor="ctr" anchorCtr="0">
              <a:noAutofit/>
            </a:bodyPr>
            <a:lstStyle/>
            <a:p>
              <a:endParaRPr sz="2400"/>
            </a:p>
          </p:txBody>
        </p:sp>
        <p:sp>
          <p:nvSpPr>
            <p:cNvPr id="3411" name="Google Shape;3411;p4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121900" tIns="121900" rIns="121900" bIns="121900" anchor="ctr" anchorCtr="0">
              <a:noAutofit/>
            </a:bodyPr>
            <a:lstStyle/>
            <a:p>
              <a:endParaRPr sz="2400"/>
            </a:p>
          </p:txBody>
        </p:sp>
        <p:sp>
          <p:nvSpPr>
            <p:cNvPr id="3412" name="Google Shape;3412;p4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121900" tIns="121900" rIns="121900" bIns="121900" anchor="ctr" anchorCtr="0">
              <a:noAutofit/>
            </a:bodyPr>
            <a:lstStyle/>
            <a:p>
              <a:endParaRPr sz="2400"/>
            </a:p>
          </p:txBody>
        </p:sp>
        <p:sp>
          <p:nvSpPr>
            <p:cNvPr id="3413" name="Google Shape;3413;p4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121900" tIns="121900" rIns="121900" bIns="121900" anchor="ctr" anchorCtr="0">
              <a:noAutofit/>
            </a:bodyPr>
            <a:lstStyle/>
            <a:p>
              <a:endParaRPr sz="2400"/>
            </a:p>
          </p:txBody>
        </p:sp>
      </p:grpSp>
      <p:grpSp>
        <p:nvGrpSpPr>
          <p:cNvPr id="3414" name="Google Shape;3414;p43"/>
          <p:cNvGrpSpPr/>
          <p:nvPr/>
        </p:nvGrpSpPr>
        <p:grpSpPr>
          <a:xfrm>
            <a:off x="7014769" y="5090554"/>
            <a:ext cx="1889423" cy="467473"/>
            <a:chOff x="4234950" y="2101012"/>
            <a:chExt cx="4219974" cy="1044090"/>
          </a:xfrm>
        </p:grpSpPr>
        <p:sp>
          <p:nvSpPr>
            <p:cNvPr id="3415" name="Google Shape;3415;p4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416" name="Google Shape;3416;p4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417" name="Google Shape;3417;p4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418" name="Google Shape;3418;p4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121900" tIns="121900" rIns="121900" bIns="121900" anchor="ctr" anchorCtr="0">
              <a:noAutofit/>
            </a:bodyPr>
            <a:lstStyle/>
            <a:p>
              <a:endParaRPr sz="2400"/>
            </a:p>
          </p:txBody>
        </p:sp>
        <p:sp>
          <p:nvSpPr>
            <p:cNvPr id="3419" name="Google Shape;3419;p4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420" name="Google Shape;3420;p4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421" name="Google Shape;3421;p4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422" name="Google Shape;3422;p4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423" name="Google Shape;3423;p4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424" name="Google Shape;3424;p4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425" name="Google Shape;3425;p4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426" name="Google Shape;3426;p4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427" name="Google Shape;3427;p4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428" name="Google Shape;3428;p4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121900" tIns="121900" rIns="121900" bIns="121900" anchor="ctr" anchorCtr="0">
              <a:noAutofit/>
            </a:bodyPr>
            <a:lstStyle/>
            <a:p>
              <a:endParaRPr sz="2400"/>
            </a:p>
          </p:txBody>
        </p:sp>
        <p:sp>
          <p:nvSpPr>
            <p:cNvPr id="3429" name="Google Shape;3429;p4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121900" tIns="121900" rIns="121900" bIns="121900" anchor="ctr" anchorCtr="0">
              <a:noAutofit/>
            </a:bodyPr>
            <a:lstStyle/>
            <a:p>
              <a:endParaRPr sz="2400"/>
            </a:p>
          </p:txBody>
        </p:sp>
        <p:sp>
          <p:nvSpPr>
            <p:cNvPr id="3430" name="Google Shape;3430;p4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121900" tIns="121900" rIns="121900" bIns="121900" anchor="ctr" anchorCtr="0">
              <a:noAutofit/>
            </a:bodyPr>
            <a:lstStyle/>
            <a:p>
              <a:endParaRPr sz="2400"/>
            </a:p>
          </p:txBody>
        </p:sp>
      </p:grpSp>
      <p:grpSp>
        <p:nvGrpSpPr>
          <p:cNvPr id="3431" name="Google Shape;3431;p43"/>
          <p:cNvGrpSpPr/>
          <p:nvPr/>
        </p:nvGrpSpPr>
        <p:grpSpPr>
          <a:xfrm>
            <a:off x="9115398" y="2411564"/>
            <a:ext cx="2115103" cy="495409"/>
            <a:chOff x="1247650" y="2075423"/>
            <a:chExt cx="6648477" cy="1557238"/>
          </a:xfrm>
        </p:grpSpPr>
        <p:sp>
          <p:nvSpPr>
            <p:cNvPr id="3432" name="Google Shape;3432;p4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433" name="Google Shape;3433;p4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434" name="Google Shape;3434;p4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435" name="Google Shape;3435;p4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436" name="Google Shape;3436;p4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437" name="Google Shape;3437;p4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121900" tIns="121900" rIns="121900" bIns="121900" anchor="ctr" anchorCtr="0">
              <a:noAutofit/>
            </a:bodyPr>
            <a:lstStyle/>
            <a:p>
              <a:endParaRPr sz="2400"/>
            </a:p>
          </p:txBody>
        </p:sp>
      </p:grpSp>
      <p:grpSp>
        <p:nvGrpSpPr>
          <p:cNvPr id="3438" name="Google Shape;3438;p43"/>
          <p:cNvGrpSpPr/>
          <p:nvPr/>
        </p:nvGrpSpPr>
        <p:grpSpPr>
          <a:xfrm>
            <a:off x="7023758" y="1282483"/>
            <a:ext cx="1887468" cy="2198044"/>
            <a:chOff x="1839112" y="2209163"/>
            <a:chExt cx="1918159" cy="2233784"/>
          </a:xfrm>
        </p:grpSpPr>
        <p:sp>
          <p:nvSpPr>
            <p:cNvPr id="3439" name="Google Shape;3439;p43"/>
            <p:cNvSpPr/>
            <p:nvPr/>
          </p:nvSpPr>
          <p:spPr>
            <a:xfrm>
              <a:off x="1839112" y="2209163"/>
              <a:ext cx="575100" cy="575100"/>
            </a:xfrm>
            <a:prstGeom prst="flowChartConnector">
              <a:avLst/>
            </a:prstGeom>
            <a:solidFill>
              <a:srgbClr val="869FB2"/>
            </a:solidFill>
            <a:ln>
              <a:noFill/>
            </a:ln>
          </p:spPr>
          <p:txBody>
            <a:bodyPr spcFirstLastPara="1" wrap="square" lIns="121900" tIns="121900" rIns="121900" bIns="121900" anchor="ctr" anchorCtr="0">
              <a:noAutofit/>
            </a:bodyPr>
            <a:lstStyle/>
            <a:p>
              <a:endParaRPr sz="2400"/>
            </a:p>
          </p:txBody>
        </p:sp>
        <p:sp>
          <p:nvSpPr>
            <p:cNvPr id="3440" name="Google Shape;3440;p43"/>
            <p:cNvSpPr/>
            <p:nvPr/>
          </p:nvSpPr>
          <p:spPr>
            <a:xfrm>
              <a:off x="3182171" y="2209163"/>
              <a:ext cx="575100" cy="575100"/>
            </a:xfrm>
            <a:prstGeom prst="flowChartConnector">
              <a:avLst/>
            </a:prstGeom>
            <a:solidFill>
              <a:srgbClr val="869FB2"/>
            </a:solidFill>
            <a:ln>
              <a:noFill/>
            </a:ln>
          </p:spPr>
          <p:txBody>
            <a:bodyPr spcFirstLastPara="1" wrap="square" lIns="121900" tIns="121900" rIns="121900" bIns="121900" anchor="ctr" anchorCtr="0">
              <a:noAutofit/>
            </a:bodyPr>
            <a:lstStyle/>
            <a:p>
              <a:endParaRPr sz="2400"/>
            </a:p>
          </p:txBody>
        </p:sp>
        <p:sp>
          <p:nvSpPr>
            <p:cNvPr id="3441" name="Google Shape;3441;p43"/>
            <p:cNvSpPr/>
            <p:nvPr/>
          </p:nvSpPr>
          <p:spPr>
            <a:xfrm>
              <a:off x="3182171" y="3040766"/>
              <a:ext cx="575100" cy="575100"/>
            </a:xfrm>
            <a:prstGeom prst="flowChartConnector">
              <a:avLst/>
            </a:prstGeom>
            <a:solidFill>
              <a:srgbClr val="869FB2"/>
            </a:solidFill>
            <a:ln>
              <a:noFill/>
            </a:ln>
          </p:spPr>
          <p:txBody>
            <a:bodyPr spcFirstLastPara="1" wrap="square" lIns="121900" tIns="121900" rIns="121900" bIns="121900" anchor="ctr" anchorCtr="0">
              <a:noAutofit/>
            </a:bodyPr>
            <a:lstStyle/>
            <a:p>
              <a:endParaRPr sz="2400"/>
            </a:p>
          </p:txBody>
        </p:sp>
        <p:cxnSp>
          <p:nvCxnSpPr>
            <p:cNvPr id="3442" name="Google Shape;3442;p43"/>
            <p:cNvCxnSpPr>
              <a:stCxn id="3439" idx="6"/>
              <a:endCxn id="344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43" name="Google Shape;3443;p43"/>
            <p:cNvCxnSpPr>
              <a:stCxn id="3440" idx="4"/>
              <a:endCxn id="344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445" name="Google Shape;3445;p43"/>
            <p:cNvCxnSpPr>
              <a:stCxn id="3444" idx="6"/>
              <a:endCxn id="344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46" name="Google Shape;3446;p43"/>
            <p:cNvCxnSpPr>
              <a:stCxn id="3441" idx="4"/>
              <a:endCxn id="344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444" name="Google Shape;3444;p43"/>
            <p:cNvSpPr/>
            <p:nvPr/>
          </p:nvSpPr>
          <p:spPr>
            <a:xfrm>
              <a:off x="1839112" y="3040766"/>
              <a:ext cx="575100" cy="575100"/>
            </a:xfrm>
            <a:prstGeom prst="flowChartConnector">
              <a:avLst/>
            </a:prstGeom>
            <a:solidFill>
              <a:srgbClr val="869FB2"/>
            </a:solidFill>
            <a:ln>
              <a:noFill/>
            </a:ln>
          </p:spPr>
          <p:txBody>
            <a:bodyPr spcFirstLastPara="1" wrap="square" lIns="121900" tIns="121900" rIns="121900" bIns="121900" anchor="ctr" anchorCtr="0">
              <a:noAutofit/>
            </a:bodyPr>
            <a:lstStyle/>
            <a:p>
              <a:endParaRPr sz="2400"/>
            </a:p>
          </p:txBody>
        </p:sp>
        <p:sp>
          <p:nvSpPr>
            <p:cNvPr id="3447" name="Google Shape;3447;p43"/>
            <p:cNvSpPr/>
            <p:nvPr/>
          </p:nvSpPr>
          <p:spPr>
            <a:xfrm>
              <a:off x="1839112" y="3867848"/>
              <a:ext cx="575100" cy="575100"/>
            </a:xfrm>
            <a:prstGeom prst="flowChartConnector">
              <a:avLst/>
            </a:prstGeom>
            <a:solidFill>
              <a:srgbClr val="869FB2"/>
            </a:solidFill>
            <a:ln>
              <a:noFill/>
            </a:ln>
          </p:spPr>
          <p:txBody>
            <a:bodyPr spcFirstLastPara="1" wrap="square" lIns="121900" tIns="121900" rIns="121900" bIns="121900" anchor="ctr" anchorCtr="0">
              <a:noAutofit/>
            </a:bodyPr>
            <a:lstStyle/>
            <a:p>
              <a:endParaRPr sz="2400"/>
            </a:p>
          </p:txBody>
        </p:sp>
        <p:sp>
          <p:nvSpPr>
            <p:cNvPr id="3448" name="Google Shape;3448;p43"/>
            <p:cNvSpPr/>
            <p:nvPr/>
          </p:nvSpPr>
          <p:spPr>
            <a:xfrm>
              <a:off x="3182171" y="3867848"/>
              <a:ext cx="575100" cy="575100"/>
            </a:xfrm>
            <a:prstGeom prst="flowChartConnector">
              <a:avLst/>
            </a:prstGeom>
            <a:solidFill>
              <a:srgbClr val="869FB2"/>
            </a:solidFill>
            <a:ln>
              <a:noFill/>
            </a:ln>
          </p:spPr>
          <p:txBody>
            <a:bodyPr spcFirstLastPara="1" wrap="square" lIns="121900" tIns="121900" rIns="121900" bIns="121900" anchor="ctr" anchorCtr="0">
              <a:noAutofit/>
            </a:bodyPr>
            <a:lstStyle/>
            <a:p>
              <a:endParaRPr sz="2400"/>
            </a:p>
          </p:txBody>
        </p:sp>
        <p:cxnSp>
          <p:nvCxnSpPr>
            <p:cNvPr id="3449" name="Google Shape;3449;p43"/>
            <p:cNvCxnSpPr>
              <a:endCxn id="344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450" name="Google Shape;3450;p43"/>
          <p:cNvGrpSpPr/>
          <p:nvPr/>
        </p:nvGrpSpPr>
        <p:grpSpPr>
          <a:xfrm>
            <a:off x="4566779" y="1306595"/>
            <a:ext cx="2183957" cy="206589"/>
            <a:chOff x="238125" y="2506075"/>
            <a:chExt cx="7115411" cy="673075"/>
          </a:xfrm>
        </p:grpSpPr>
        <p:sp>
          <p:nvSpPr>
            <p:cNvPr id="3451" name="Google Shape;3451;p4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452" name="Google Shape;3452;p4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453" name="Google Shape;3453;p4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454" name="Google Shape;3454;p4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455" name="Google Shape;3455;p4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3456" name="Google Shape;3456;p43"/>
          <p:cNvGrpSpPr/>
          <p:nvPr/>
        </p:nvGrpSpPr>
        <p:grpSpPr>
          <a:xfrm>
            <a:off x="2621094" y="1726219"/>
            <a:ext cx="1683909" cy="1047211"/>
            <a:chOff x="548861" y="389676"/>
            <a:chExt cx="3843371" cy="2390163"/>
          </a:xfrm>
        </p:grpSpPr>
        <p:cxnSp>
          <p:nvCxnSpPr>
            <p:cNvPr id="3457" name="Google Shape;3457;p4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58" name="Google Shape;3458;p4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59" name="Google Shape;3459;p4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60" name="Google Shape;3460;p4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461" name="Google Shape;3461;p4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462" name="Google Shape;3462;p4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cxnSp>
          <p:nvCxnSpPr>
            <p:cNvPr id="3463" name="Google Shape;3463;p4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464" name="Google Shape;3464;p4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465" name="Google Shape;3465;p4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466" name="Google Shape;3466;p4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467" name="Google Shape;3467;p4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468" name="Google Shape;3468;p4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469" name="Google Shape;3469;p4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3470" name="Google Shape;3470;p43"/>
          <p:cNvGrpSpPr/>
          <p:nvPr/>
        </p:nvGrpSpPr>
        <p:grpSpPr>
          <a:xfrm>
            <a:off x="1005269" y="3202055"/>
            <a:ext cx="1882739" cy="844749"/>
            <a:chOff x="1187400" y="2529299"/>
            <a:chExt cx="6769193" cy="2241903"/>
          </a:xfrm>
        </p:grpSpPr>
        <p:sp>
          <p:nvSpPr>
            <p:cNvPr id="3471" name="Google Shape;3471;p43"/>
            <p:cNvSpPr/>
            <p:nvPr/>
          </p:nvSpPr>
          <p:spPr>
            <a:xfrm>
              <a:off x="3802943" y="2529299"/>
              <a:ext cx="1538100" cy="442500"/>
            </a:xfrm>
            <a:prstGeom prst="roundRect">
              <a:avLst>
                <a:gd name="adj" fmla="val 50000"/>
              </a:avLst>
            </a:prstGeom>
            <a:solidFill>
              <a:srgbClr val="667E92"/>
            </a:solidFill>
            <a:ln>
              <a:noFill/>
            </a:ln>
          </p:spPr>
          <p:txBody>
            <a:bodyPr spcFirstLastPara="1" wrap="square" lIns="121900" tIns="121900" rIns="121900" bIns="121900" anchor="ctr" anchorCtr="0">
              <a:noAutofit/>
            </a:bodyPr>
            <a:lstStyle/>
            <a:p>
              <a:endParaRPr sz="2400">
                <a:solidFill>
                  <a:srgbClr val="FFFFFF"/>
                </a:solidFill>
              </a:endParaRPr>
            </a:p>
          </p:txBody>
        </p:sp>
        <p:sp>
          <p:nvSpPr>
            <p:cNvPr id="3472" name="Google Shape;3472;p43"/>
            <p:cNvSpPr/>
            <p:nvPr/>
          </p:nvSpPr>
          <p:spPr>
            <a:xfrm>
              <a:off x="5573240" y="3429000"/>
              <a:ext cx="1538100" cy="442500"/>
            </a:xfrm>
            <a:prstGeom prst="roundRect">
              <a:avLst>
                <a:gd name="adj" fmla="val 50000"/>
              </a:avLst>
            </a:prstGeom>
            <a:solidFill>
              <a:srgbClr val="869FB1"/>
            </a:solidFill>
            <a:ln>
              <a:noFill/>
            </a:ln>
          </p:spPr>
          <p:txBody>
            <a:bodyPr spcFirstLastPara="1" wrap="square" lIns="121900" tIns="121900" rIns="121900" bIns="121900" anchor="ctr" anchorCtr="0">
              <a:noAutofit/>
            </a:bodyPr>
            <a:lstStyle/>
            <a:p>
              <a:pPr algn="ctr"/>
              <a:endParaRPr sz="2400">
                <a:solidFill>
                  <a:srgbClr val="FFFFFF"/>
                </a:solidFill>
              </a:endParaRPr>
            </a:p>
          </p:txBody>
        </p:sp>
        <p:sp>
          <p:nvSpPr>
            <p:cNvPr id="3473" name="Google Shape;3473;p43"/>
            <p:cNvSpPr/>
            <p:nvPr/>
          </p:nvSpPr>
          <p:spPr>
            <a:xfrm>
              <a:off x="2032647" y="3429000"/>
              <a:ext cx="1538100" cy="442500"/>
            </a:xfrm>
            <a:prstGeom prst="roundRect">
              <a:avLst>
                <a:gd name="adj" fmla="val 50000"/>
              </a:avLst>
            </a:prstGeom>
            <a:solidFill>
              <a:srgbClr val="869FB1"/>
            </a:solidFill>
            <a:ln>
              <a:noFill/>
            </a:ln>
          </p:spPr>
          <p:txBody>
            <a:bodyPr spcFirstLastPara="1" wrap="square" lIns="121900" tIns="121900" rIns="121900" bIns="121900" anchor="ctr" anchorCtr="0">
              <a:noAutofit/>
            </a:bodyPr>
            <a:lstStyle/>
            <a:p>
              <a:pPr algn="ctr"/>
              <a:endParaRPr sz="2400">
                <a:solidFill>
                  <a:srgbClr val="FFFFFF"/>
                </a:solidFill>
              </a:endParaRPr>
            </a:p>
          </p:txBody>
        </p:sp>
        <p:sp>
          <p:nvSpPr>
            <p:cNvPr id="3474" name="Google Shape;3474;p43"/>
            <p:cNvSpPr/>
            <p:nvPr/>
          </p:nvSpPr>
          <p:spPr>
            <a:xfrm>
              <a:off x="1187400" y="4328701"/>
              <a:ext cx="1538100" cy="442500"/>
            </a:xfrm>
            <a:prstGeom prst="roundRect">
              <a:avLst>
                <a:gd name="adj" fmla="val 50000"/>
              </a:avLst>
            </a:prstGeom>
            <a:solidFill>
              <a:srgbClr val="CFD9E0"/>
            </a:solidFill>
            <a:ln>
              <a:noFill/>
            </a:ln>
          </p:spPr>
          <p:txBody>
            <a:bodyPr spcFirstLastPara="1" wrap="square" lIns="121900" tIns="121900" rIns="121900" bIns="121900" anchor="ctr" anchorCtr="0">
              <a:noAutofit/>
            </a:bodyPr>
            <a:lstStyle/>
            <a:p>
              <a:pPr algn="ctr"/>
              <a:endParaRPr sz="2400">
                <a:solidFill>
                  <a:srgbClr val="FFFFFF"/>
                </a:solidFill>
              </a:endParaRPr>
            </a:p>
          </p:txBody>
        </p:sp>
        <p:sp>
          <p:nvSpPr>
            <p:cNvPr id="3475" name="Google Shape;3475;p43"/>
            <p:cNvSpPr/>
            <p:nvPr/>
          </p:nvSpPr>
          <p:spPr>
            <a:xfrm>
              <a:off x="2877893" y="4328701"/>
              <a:ext cx="1538100" cy="442500"/>
            </a:xfrm>
            <a:prstGeom prst="roundRect">
              <a:avLst>
                <a:gd name="adj" fmla="val 50000"/>
              </a:avLst>
            </a:prstGeom>
            <a:solidFill>
              <a:srgbClr val="CFD9E0"/>
            </a:solidFill>
            <a:ln>
              <a:noFill/>
            </a:ln>
          </p:spPr>
          <p:txBody>
            <a:bodyPr spcFirstLastPara="1" wrap="square" lIns="121900" tIns="121900" rIns="121900" bIns="121900" anchor="ctr" anchorCtr="0">
              <a:noAutofit/>
            </a:bodyPr>
            <a:lstStyle/>
            <a:p>
              <a:pPr algn="ctr"/>
              <a:endParaRPr sz="2400">
                <a:solidFill>
                  <a:srgbClr val="FFFFFF"/>
                </a:solidFill>
              </a:endParaRPr>
            </a:p>
          </p:txBody>
        </p:sp>
        <p:sp>
          <p:nvSpPr>
            <p:cNvPr id="3476" name="Google Shape;3476;p43"/>
            <p:cNvSpPr/>
            <p:nvPr/>
          </p:nvSpPr>
          <p:spPr>
            <a:xfrm>
              <a:off x="4728000" y="4328701"/>
              <a:ext cx="1538100" cy="442500"/>
            </a:xfrm>
            <a:prstGeom prst="roundRect">
              <a:avLst>
                <a:gd name="adj" fmla="val 50000"/>
              </a:avLst>
            </a:prstGeom>
            <a:solidFill>
              <a:srgbClr val="CFD9E0"/>
            </a:solidFill>
            <a:ln>
              <a:noFill/>
            </a:ln>
          </p:spPr>
          <p:txBody>
            <a:bodyPr spcFirstLastPara="1" wrap="square" lIns="121900" tIns="121900" rIns="121900" bIns="121900" anchor="ctr" anchorCtr="0">
              <a:noAutofit/>
            </a:bodyPr>
            <a:lstStyle/>
            <a:p>
              <a:pPr algn="ctr"/>
              <a:endParaRPr sz="2400">
                <a:solidFill>
                  <a:srgbClr val="FFFFFF"/>
                </a:solidFill>
              </a:endParaRPr>
            </a:p>
          </p:txBody>
        </p:sp>
        <p:sp>
          <p:nvSpPr>
            <p:cNvPr id="3477" name="Google Shape;3477;p43"/>
            <p:cNvSpPr/>
            <p:nvPr/>
          </p:nvSpPr>
          <p:spPr>
            <a:xfrm>
              <a:off x="6418493" y="4328701"/>
              <a:ext cx="1538100" cy="442500"/>
            </a:xfrm>
            <a:prstGeom prst="roundRect">
              <a:avLst>
                <a:gd name="adj" fmla="val 50000"/>
              </a:avLst>
            </a:prstGeom>
            <a:solidFill>
              <a:srgbClr val="CFD9E0"/>
            </a:solidFill>
            <a:ln>
              <a:noFill/>
            </a:ln>
          </p:spPr>
          <p:txBody>
            <a:bodyPr spcFirstLastPara="1" wrap="square" lIns="121900" tIns="121900" rIns="121900" bIns="121900" anchor="ctr" anchorCtr="0">
              <a:noAutofit/>
            </a:bodyPr>
            <a:lstStyle/>
            <a:p>
              <a:pPr algn="ctr"/>
              <a:endParaRPr sz="2400">
                <a:solidFill>
                  <a:srgbClr val="FFFFFF"/>
                </a:solidFill>
              </a:endParaRPr>
            </a:p>
          </p:txBody>
        </p:sp>
        <p:cxnSp>
          <p:nvCxnSpPr>
            <p:cNvPr id="3478" name="Google Shape;3478;p43"/>
            <p:cNvCxnSpPr>
              <a:stCxn id="3471" idx="2"/>
              <a:endCxn id="347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79" name="Google Shape;3479;p43"/>
            <p:cNvCxnSpPr>
              <a:stCxn id="3473" idx="0"/>
              <a:endCxn id="347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0" name="Google Shape;3480;p43"/>
            <p:cNvCxnSpPr>
              <a:stCxn id="3473" idx="2"/>
              <a:endCxn id="347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1" name="Google Shape;3481;p43"/>
            <p:cNvCxnSpPr>
              <a:stCxn id="3474" idx="0"/>
              <a:endCxn id="347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2" name="Google Shape;3482;p43"/>
            <p:cNvCxnSpPr>
              <a:stCxn id="3472" idx="2"/>
              <a:endCxn id="347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3" name="Google Shape;3483;p43"/>
            <p:cNvCxnSpPr>
              <a:stCxn id="3476" idx="0"/>
              <a:endCxn id="347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484" name="Google Shape;3484;p43"/>
          <p:cNvGrpSpPr/>
          <p:nvPr/>
        </p:nvGrpSpPr>
        <p:grpSpPr>
          <a:xfrm>
            <a:off x="9120265" y="3859001"/>
            <a:ext cx="2105380" cy="721164"/>
            <a:chOff x="6895650" y="3126697"/>
            <a:chExt cx="1436662" cy="492105"/>
          </a:xfrm>
        </p:grpSpPr>
        <p:sp>
          <p:nvSpPr>
            <p:cNvPr id="3485" name="Google Shape;3485;p4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486" name="Google Shape;3486;p4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487" name="Google Shape;3487;p4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488" name="Google Shape;3488;p4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489" name="Google Shape;3489;p4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nvGrpSpPr>
            <p:cNvPr id="3490" name="Google Shape;3490;p43"/>
            <p:cNvGrpSpPr/>
            <p:nvPr/>
          </p:nvGrpSpPr>
          <p:grpSpPr>
            <a:xfrm>
              <a:off x="6995957" y="3335810"/>
              <a:ext cx="1230393" cy="71754"/>
              <a:chOff x="6995957" y="3287964"/>
              <a:chExt cx="1230393" cy="71754"/>
            </a:xfrm>
          </p:grpSpPr>
          <p:sp>
            <p:nvSpPr>
              <p:cNvPr id="3491" name="Google Shape;3491;p4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492" name="Google Shape;3492;p4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493" name="Google Shape;3493;p4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494" name="Google Shape;3494;p4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495" name="Google Shape;3495;p4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grpSp>
        <p:nvGrpSpPr>
          <p:cNvPr id="3496" name="Google Shape;3496;p43"/>
          <p:cNvGrpSpPr/>
          <p:nvPr/>
        </p:nvGrpSpPr>
        <p:grpSpPr>
          <a:xfrm>
            <a:off x="9118374" y="4708018"/>
            <a:ext cx="2109149" cy="867500"/>
            <a:chOff x="6777990" y="3710194"/>
            <a:chExt cx="1646915" cy="677382"/>
          </a:xfrm>
        </p:grpSpPr>
        <p:grpSp>
          <p:nvGrpSpPr>
            <p:cNvPr id="3497" name="Google Shape;3497;p43"/>
            <p:cNvGrpSpPr/>
            <p:nvPr/>
          </p:nvGrpSpPr>
          <p:grpSpPr>
            <a:xfrm>
              <a:off x="6777990" y="3874492"/>
              <a:ext cx="411129" cy="513083"/>
              <a:chOff x="6777990" y="3874492"/>
              <a:chExt cx="411129" cy="513083"/>
            </a:xfrm>
          </p:grpSpPr>
          <p:cxnSp>
            <p:nvCxnSpPr>
              <p:cNvPr id="3498" name="Google Shape;3498;p4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499" name="Google Shape;3499;p4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121900" tIns="121900" rIns="121900" bIns="121900" anchor="ctr" anchorCtr="0">
                <a:noAutofit/>
              </a:bodyPr>
              <a:lstStyle/>
              <a:p>
                <a:endParaRPr sz="2400"/>
              </a:p>
            </p:txBody>
          </p:sp>
        </p:grpSp>
        <p:grpSp>
          <p:nvGrpSpPr>
            <p:cNvPr id="3500" name="Google Shape;3500;p43"/>
            <p:cNvGrpSpPr/>
            <p:nvPr/>
          </p:nvGrpSpPr>
          <p:grpSpPr>
            <a:xfrm>
              <a:off x="7188425" y="3710194"/>
              <a:ext cx="411123" cy="520535"/>
              <a:chOff x="7188425" y="3710194"/>
              <a:chExt cx="411123" cy="520535"/>
            </a:xfrm>
          </p:grpSpPr>
          <p:cxnSp>
            <p:nvCxnSpPr>
              <p:cNvPr id="3501" name="Google Shape;3501;p4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02" name="Google Shape;3502;p4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121900" tIns="121900" rIns="121900" bIns="121900" anchor="ctr" anchorCtr="0">
                <a:noAutofit/>
              </a:bodyPr>
              <a:lstStyle/>
              <a:p>
                <a:endParaRPr sz="2400"/>
              </a:p>
            </p:txBody>
          </p:sp>
        </p:grpSp>
        <p:grpSp>
          <p:nvGrpSpPr>
            <p:cNvPr id="3503" name="Google Shape;3503;p43"/>
            <p:cNvGrpSpPr/>
            <p:nvPr/>
          </p:nvGrpSpPr>
          <p:grpSpPr>
            <a:xfrm>
              <a:off x="7603341" y="3874492"/>
              <a:ext cx="411474" cy="513083"/>
              <a:chOff x="7603341" y="3874492"/>
              <a:chExt cx="411474" cy="513083"/>
            </a:xfrm>
          </p:grpSpPr>
          <p:cxnSp>
            <p:nvCxnSpPr>
              <p:cNvPr id="3504" name="Google Shape;3504;p4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05" name="Google Shape;3505;p4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121900" tIns="121900" rIns="121900" bIns="121900" anchor="ctr" anchorCtr="0">
                <a:noAutofit/>
              </a:bodyPr>
              <a:lstStyle/>
              <a:p>
                <a:endParaRPr sz="2400"/>
              </a:p>
            </p:txBody>
          </p:sp>
        </p:grpSp>
        <p:grpSp>
          <p:nvGrpSpPr>
            <p:cNvPr id="3506" name="Google Shape;3506;p43"/>
            <p:cNvGrpSpPr/>
            <p:nvPr/>
          </p:nvGrpSpPr>
          <p:grpSpPr>
            <a:xfrm>
              <a:off x="8013776" y="3722847"/>
              <a:ext cx="411129" cy="507881"/>
              <a:chOff x="8013776" y="3722847"/>
              <a:chExt cx="411129" cy="507881"/>
            </a:xfrm>
          </p:grpSpPr>
          <p:cxnSp>
            <p:nvCxnSpPr>
              <p:cNvPr id="3507" name="Google Shape;3507;p4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08" name="Google Shape;3508;p4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121900" tIns="121900" rIns="121900" bIns="121900" anchor="ctr" anchorCtr="0">
                <a:noAutofit/>
              </a:bodyPr>
              <a:lstStyle/>
              <a:p>
                <a:endParaRPr sz="2400"/>
              </a:p>
            </p:txBody>
          </p:sp>
        </p:grpSp>
      </p:grpSp>
      <p:grpSp>
        <p:nvGrpSpPr>
          <p:cNvPr id="3509" name="Google Shape;3509;p43"/>
          <p:cNvGrpSpPr/>
          <p:nvPr/>
        </p:nvGrpSpPr>
        <p:grpSpPr>
          <a:xfrm>
            <a:off x="7011061" y="3605138"/>
            <a:ext cx="1895852" cy="1360804"/>
            <a:chOff x="5190863" y="2824811"/>
            <a:chExt cx="1544860" cy="1108869"/>
          </a:xfrm>
        </p:grpSpPr>
        <p:grpSp>
          <p:nvGrpSpPr>
            <p:cNvPr id="3510" name="Google Shape;3510;p43"/>
            <p:cNvGrpSpPr/>
            <p:nvPr/>
          </p:nvGrpSpPr>
          <p:grpSpPr>
            <a:xfrm>
              <a:off x="5938695" y="3176919"/>
              <a:ext cx="685761" cy="404739"/>
              <a:chOff x="5938695" y="3176919"/>
              <a:chExt cx="685761" cy="404739"/>
            </a:xfrm>
          </p:grpSpPr>
          <p:grpSp>
            <p:nvGrpSpPr>
              <p:cNvPr id="3511" name="Google Shape;3511;p43"/>
              <p:cNvGrpSpPr/>
              <p:nvPr/>
            </p:nvGrpSpPr>
            <p:grpSpPr>
              <a:xfrm>
                <a:off x="5938695" y="3176919"/>
                <a:ext cx="685761" cy="404739"/>
                <a:chOff x="5938695" y="3176919"/>
                <a:chExt cx="685761" cy="404739"/>
              </a:xfrm>
            </p:grpSpPr>
            <p:sp>
              <p:nvSpPr>
                <p:cNvPr id="3512" name="Google Shape;3512;p4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513" name="Google Shape;3513;p4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sp>
            <p:nvSpPr>
              <p:cNvPr id="3514" name="Google Shape;3514;p4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515" name="Google Shape;3515;p43"/>
            <p:cNvGrpSpPr/>
            <p:nvPr/>
          </p:nvGrpSpPr>
          <p:grpSpPr>
            <a:xfrm>
              <a:off x="5305233" y="3176835"/>
              <a:ext cx="685971" cy="404655"/>
              <a:chOff x="5305233" y="3176835"/>
              <a:chExt cx="685971" cy="404655"/>
            </a:xfrm>
          </p:grpSpPr>
          <p:grpSp>
            <p:nvGrpSpPr>
              <p:cNvPr id="3516" name="Google Shape;3516;p43"/>
              <p:cNvGrpSpPr/>
              <p:nvPr/>
            </p:nvGrpSpPr>
            <p:grpSpPr>
              <a:xfrm>
                <a:off x="5305233" y="3176835"/>
                <a:ext cx="685971" cy="404655"/>
                <a:chOff x="5305233" y="3176835"/>
                <a:chExt cx="685971" cy="404655"/>
              </a:xfrm>
            </p:grpSpPr>
            <p:sp>
              <p:nvSpPr>
                <p:cNvPr id="3517" name="Google Shape;3517;p4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518" name="Google Shape;3518;p4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sp>
            <p:nvSpPr>
              <p:cNvPr id="3519" name="Google Shape;3519;p4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sp>
          <p:nvSpPr>
            <p:cNvPr id="3520" name="Google Shape;3520;p4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nvGrpSpPr>
            <p:cNvPr id="3521" name="Google Shape;3521;p43"/>
            <p:cNvGrpSpPr/>
            <p:nvPr/>
          </p:nvGrpSpPr>
          <p:grpSpPr>
            <a:xfrm>
              <a:off x="5657361" y="2824811"/>
              <a:ext cx="1078361" cy="404655"/>
              <a:chOff x="5657361" y="2824811"/>
              <a:chExt cx="1078361" cy="404655"/>
            </a:xfrm>
          </p:grpSpPr>
          <p:grpSp>
            <p:nvGrpSpPr>
              <p:cNvPr id="3522" name="Google Shape;3522;p43"/>
              <p:cNvGrpSpPr/>
              <p:nvPr/>
            </p:nvGrpSpPr>
            <p:grpSpPr>
              <a:xfrm>
                <a:off x="5657361" y="2824811"/>
                <a:ext cx="1078361" cy="404655"/>
                <a:chOff x="5657361" y="2824811"/>
                <a:chExt cx="1078361" cy="404655"/>
              </a:xfrm>
            </p:grpSpPr>
            <p:grpSp>
              <p:nvGrpSpPr>
                <p:cNvPr id="3523" name="Google Shape;3523;p43"/>
                <p:cNvGrpSpPr/>
                <p:nvPr/>
              </p:nvGrpSpPr>
              <p:grpSpPr>
                <a:xfrm>
                  <a:off x="5938485" y="2824811"/>
                  <a:ext cx="797237" cy="404655"/>
                  <a:chOff x="5938485" y="2824811"/>
                  <a:chExt cx="797237" cy="404655"/>
                </a:xfrm>
              </p:grpSpPr>
              <p:sp>
                <p:nvSpPr>
                  <p:cNvPr id="3524" name="Google Shape;3524;p4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525" name="Google Shape;3525;p4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sp>
              <p:nvSpPr>
                <p:cNvPr id="3526" name="Google Shape;3526;p4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sp>
            <p:nvSpPr>
              <p:cNvPr id="3527" name="Google Shape;3527;p4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528" name="Google Shape;3528;p43"/>
            <p:cNvGrpSpPr/>
            <p:nvPr/>
          </p:nvGrpSpPr>
          <p:grpSpPr>
            <a:xfrm>
              <a:off x="5190863" y="3528942"/>
              <a:ext cx="1078026" cy="404739"/>
              <a:chOff x="5190863" y="3528942"/>
              <a:chExt cx="1078026" cy="404739"/>
            </a:xfrm>
          </p:grpSpPr>
          <p:sp>
            <p:nvSpPr>
              <p:cNvPr id="3529" name="Google Shape;3529;p4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nvGrpSpPr>
              <p:cNvPr id="3530" name="Google Shape;3530;p43"/>
              <p:cNvGrpSpPr/>
              <p:nvPr/>
            </p:nvGrpSpPr>
            <p:grpSpPr>
              <a:xfrm>
                <a:off x="5190863" y="3528942"/>
                <a:ext cx="1078026" cy="404739"/>
                <a:chOff x="5190863" y="3528942"/>
                <a:chExt cx="1078026" cy="404739"/>
              </a:xfrm>
            </p:grpSpPr>
            <p:sp>
              <p:nvSpPr>
                <p:cNvPr id="3531" name="Google Shape;3531;p4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532" name="Google Shape;3532;p4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grpSp>
      </p:grpSp>
      <p:grpSp>
        <p:nvGrpSpPr>
          <p:cNvPr id="3533" name="Google Shape;3533;p43"/>
          <p:cNvGrpSpPr/>
          <p:nvPr/>
        </p:nvGrpSpPr>
        <p:grpSpPr>
          <a:xfrm>
            <a:off x="965737" y="1691096"/>
            <a:ext cx="1448959" cy="1172649"/>
            <a:chOff x="803162" y="1474292"/>
            <a:chExt cx="1086719" cy="879487"/>
          </a:xfrm>
        </p:grpSpPr>
        <p:grpSp>
          <p:nvGrpSpPr>
            <p:cNvPr id="3534" name="Google Shape;3534;p43"/>
            <p:cNvGrpSpPr/>
            <p:nvPr/>
          </p:nvGrpSpPr>
          <p:grpSpPr>
            <a:xfrm>
              <a:off x="803162" y="1625948"/>
              <a:ext cx="445856" cy="576579"/>
              <a:chOff x="803162" y="1625948"/>
              <a:chExt cx="445856" cy="576579"/>
            </a:xfrm>
          </p:grpSpPr>
          <p:sp>
            <p:nvSpPr>
              <p:cNvPr id="3535" name="Google Shape;3535;p4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grpSp>
            <p:nvGrpSpPr>
              <p:cNvPr id="3536" name="Google Shape;3536;p43"/>
              <p:cNvGrpSpPr/>
              <p:nvPr/>
            </p:nvGrpSpPr>
            <p:grpSpPr>
              <a:xfrm>
                <a:off x="1056023" y="1625948"/>
                <a:ext cx="192995" cy="576579"/>
                <a:chOff x="1056023" y="1625948"/>
                <a:chExt cx="192995" cy="576579"/>
              </a:xfrm>
            </p:grpSpPr>
            <p:sp>
              <p:nvSpPr>
                <p:cNvPr id="3537" name="Google Shape;3537;p4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538" name="Google Shape;3538;p4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539" name="Google Shape;3539;p4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540" name="Google Shape;3540;p4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541" name="Google Shape;3541;p4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grpSp>
        <p:grpSp>
          <p:nvGrpSpPr>
            <p:cNvPr id="3542" name="Google Shape;3542;p43"/>
            <p:cNvGrpSpPr/>
            <p:nvPr/>
          </p:nvGrpSpPr>
          <p:grpSpPr>
            <a:xfrm>
              <a:off x="1371406" y="1474292"/>
              <a:ext cx="518475" cy="879487"/>
              <a:chOff x="1398231" y="1474292"/>
              <a:chExt cx="518475" cy="879487"/>
            </a:xfrm>
          </p:grpSpPr>
          <p:grpSp>
            <p:nvGrpSpPr>
              <p:cNvPr id="3543" name="Google Shape;3543;p43"/>
              <p:cNvGrpSpPr/>
              <p:nvPr/>
            </p:nvGrpSpPr>
            <p:grpSpPr>
              <a:xfrm>
                <a:off x="1398231" y="1474292"/>
                <a:ext cx="518475" cy="341643"/>
                <a:chOff x="1398231" y="1474292"/>
                <a:chExt cx="518475" cy="341643"/>
              </a:xfrm>
            </p:grpSpPr>
            <p:sp>
              <p:nvSpPr>
                <p:cNvPr id="3544" name="Google Shape;3544;p4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nvGrpSpPr>
                <p:cNvPr id="3545" name="Google Shape;3545;p43"/>
                <p:cNvGrpSpPr/>
                <p:nvPr/>
              </p:nvGrpSpPr>
              <p:grpSpPr>
                <a:xfrm>
                  <a:off x="1616453" y="1474292"/>
                  <a:ext cx="300253" cy="341643"/>
                  <a:chOff x="1616453" y="1475379"/>
                  <a:chExt cx="300253" cy="341643"/>
                </a:xfrm>
              </p:grpSpPr>
              <p:sp>
                <p:nvSpPr>
                  <p:cNvPr id="3546" name="Google Shape;3546;p4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547" name="Google Shape;3547;p4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548" name="Google Shape;3548;p4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549" name="Google Shape;3549;p4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550" name="Google Shape;3550;p4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551" name="Google Shape;3551;p4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552" name="Google Shape;3552;p4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nvGrpSpPr>
                  <p:cNvPr id="3553" name="Google Shape;3553;p43"/>
                  <p:cNvGrpSpPr/>
                  <p:nvPr/>
                </p:nvGrpSpPr>
                <p:grpSpPr>
                  <a:xfrm>
                    <a:off x="1839639" y="1475379"/>
                    <a:ext cx="77067" cy="341643"/>
                    <a:chOff x="1839639" y="1475379"/>
                    <a:chExt cx="77067" cy="341643"/>
                  </a:xfrm>
                </p:grpSpPr>
                <p:sp>
                  <p:nvSpPr>
                    <p:cNvPr id="3554" name="Google Shape;3554;p4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3555" name="Google Shape;3555;p4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grpSp>
            </p:grpSp>
          </p:grpSp>
          <p:grpSp>
            <p:nvGrpSpPr>
              <p:cNvPr id="3556" name="Google Shape;3556;p43"/>
              <p:cNvGrpSpPr/>
              <p:nvPr/>
            </p:nvGrpSpPr>
            <p:grpSpPr>
              <a:xfrm>
                <a:off x="1398451" y="2012951"/>
                <a:ext cx="518255" cy="340828"/>
                <a:chOff x="1398451" y="2012951"/>
                <a:chExt cx="518255" cy="340828"/>
              </a:xfrm>
            </p:grpSpPr>
            <p:sp>
              <p:nvSpPr>
                <p:cNvPr id="3557" name="Google Shape;3557;p4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nvGrpSpPr>
                <p:cNvPr id="3558" name="Google Shape;3558;p43"/>
                <p:cNvGrpSpPr/>
                <p:nvPr/>
              </p:nvGrpSpPr>
              <p:grpSpPr>
                <a:xfrm>
                  <a:off x="1616453" y="2012951"/>
                  <a:ext cx="300253" cy="340828"/>
                  <a:chOff x="1616453" y="2013538"/>
                  <a:chExt cx="300253" cy="340828"/>
                </a:xfrm>
              </p:grpSpPr>
              <p:sp>
                <p:nvSpPr>
                  <p:cNvPr id="3559" name="Google Shape;3559;p4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560" name="Google Shape;3560;p4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561" name="Google Shape;3561;p4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562" name="Google Shape;3562;p4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3563" name="Google Shape;3563;p4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564" name="Google Shape;3564;p4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565" name="Google Shape;3565;p4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nvGrpSpPr>
                  <p:cNvPr id="3566" name="Google Shape;3566;p43"/>
                  <p:cNvGrpSpPr/>
                  <p:nvPr/>
                </p:nvGrpSpPr>
                <p:grpSpPr>
                  <a:xfrm>
                    <a:off x="1839639" y="2013538"/>
                    <a:ext cx="77067" cy="340828"/>
                    <a:chOff x="1839639" y="2013538"/>
                    <a:chExt cx="77067" cy="340828"/>
                  </a:xfrm>
                </p:grpSpPr>
                <p:sp>
                  <p:nvSpPr>
                    <p:cNvPr id="3567" name="Google Shape;3567;p4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3568" name="Google Shape;3568;p4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grpSp>
            </p:grpSp>
          </p:grpSp>
        </p:grpSp>
      </p:grpSp>
      <p:grpSp>
        <p:nvGrpSpPr>
          <p:cNvPr id="3569" name="Google Shape;3569;p43"/>
          <p:cNvGrpSpPr/>
          <p:nvPr/>
        </p:nvGrpSpPr>
        <p:grpSpPr>
          <a:xfrm>
            <a:off x="961502" y="4532678"/>
            <a:ext cx="1824908" cy="910557"/>
            <a:chOff x="724986" y="3605478"/>
            <a:chExt cx="1368681" cy="682918"/>
          </a:xfrm>
        </p:grpSpPr>
        <p:grpSp>
          <p:nvGrpSpPr>
            <p:cNvPr id="3570" name="Google Shape;3570;p43"/>
            <p:cNvGrpSpPr/>
            <p:nvPr/>
          </p:nvGrpSpPr>
          <p:grpSpPr>
            <a:xfrm>
              <a:off x="1289102" y="3823629"/>
              <a:ext cx="240442" cy="250435"/>
              <a:chOff x="-165066" y="3843615"/>
              <a:chExt cx="221259" cy="230455"/>
            </a:xfrm>
          </p:grpSpPr>
          <p:sp>
            <p:nvSpPr>
              <p:cNvPr id="3571" name="Google Shape;3571;p4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121900" tIns="121900" rIns="121900" bIns="121900" anchor="ctr" anchorCtr="0">
                <a:noAutofit/>
              </a:bodyPr>
              <a:lstStyle/>
              <a:p>
                <a:endParaRPr sz="2400"/>
              </a:p>
            </p:txBody>
          </p:sp>
          <p:sp>
            <p:nvSpPr>
              <p:cNvPr id="3572" name="Google Shape;3572;p4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73" name="Google Shape;3573;p4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74" name="Google Shape;3574;p4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75" name="Google Shape;3575;p4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76" name="Google Shape;3576;p4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77" name="Google Shape;3577;p4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78" name="Google Shape;3578;p4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79" name="Google Shape;3579;p4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80" name="Google Shape;3580;p4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81" name="Google Shape;3581;p4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121900" tIns="121900" rIns="121900" bIns="121900" anchor="ctr" anchorCtr="0">
                <a:noAutofit/>
              </a:bodyPr>
              <a:lstStyle/>
              <a:p>
                <a:endParaRPr sz="2400"/>
              </a:p>
            </p:txBody>
          </p:sp>
          <p:sp>
            <p:nvSpPr>
              <p:cNvPr id="3582" name="Google Shape;3582;p4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83" name="Google Shape;3583;p4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84" name="Google Shape;3584;p4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85" name="Google Shape;3585;p4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86" name="Google Shape;3586;p4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87" name="Google Shape;3587;p4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88" name="Google Shape;3588;p4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89" name="Google Shape;3589;p4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90" name="Google Shape;3590;p4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3591" name="Google Shape;3591;p43"/>
            <p:cNvGrpSpPr/>
            <p:nvPr/>
          </p:nvGrpSpPr>
          <p:grpSpPr>
            <a:xfrm>
              <a:off x="724986" y="3605478"/>
              <a:ext cx="1368681" cy="682918"/>
              <a:chOff x="724986" y="3605478"/>
              <a:chExt cx="1368681" cy="682918"/>
            </a:xfrm>
          </p:grpSpPr>
          <p:grpSp>
            <p:nvGrpSpPr>
              <p:cNvPr id="3592" name="Google Shape;3592;p43"/>
              <p:cNvGrpSpPr/>
              <p:nvPr/>
            </p:nvGrpSpPr>
            <p:grpSpPr>
              <a:xfrm>
                <a:off x="1498221" y="4047614"/>
                <a:ext cx="529172" cy="240783"/>
                <a:chOff x="1498221" y="4047614"/>
                <a:chExt cx="529172" cy="240783"/>
              </a:xfrm>
            </p:grpSpPr>
            <p:grpSp>
              <p:nvGrpSpPr>
                <p:cNvPr id="3593" name="Google Shape;3593;p43"/>
                <p:cNvGrpSpPr/>
                <p:nvPr/>
              </p:nvGrpSpPr>
              <p:grpSpPr>
                <a:xfrm>
                  <a:off x="1826655" y="4224370"/>
                  <a:ext cx="200738" cy="25631"/>
                  <a:chOff x="1826655" y="4224370"/>
                  <a:chExt cx="200738" cy="25631"/>
                </a:xfrm>
              </p:grpSpPr>
              <p:sp>
                <p:nvSpPr>
                  <p:cNvPr id="3594" name="Google Shape;3594;p4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595" name="Google Shape;3595;p4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121900" tIns="121900" rIns="121900" bIns="121900" anchor="ctr" anchorCtr="0">
                    <a:noAutofit/>
                  </a:bodyPr>
                  <a:lstStyle/>
                  <a:p>
                    <a:endParaRPr sz="2400"/>
                  </a:p>
                </p:txBody>
              </p:sp>
            </p:grpSp>
            <p:grpSp>
              <p:nvGrpSpPr>
                <p:cNvPr id="3596" name="Google Shape;3596;p43"/>
                <p:cNvGrpSpPr/>
                <p:nvPr/>
              </p:nvGrpSpPr>
              <p:grpSpPr>
                <a:xfrm>
                  <a:off x="1498221" y="4047614"/>
                  <a:ext cx="328444" cy="240783"/>
                  <a:chOff x="1498221" y="4047614"/>
                  <a:chExt cx="328444" cy="240783"/>
                </a:xfrm>
              </p:grpSpPr>
              <p:sp>
                <p:nvSpPr>
                  <p:cNvPr id="3597" name="Google Shape;3597;p4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121900" tIns="121900" rIns="121900" bIns="121900" anchor="ctr" anchorCtr="0">
                    <a:noAutofit/>
                  </a:bodyPr>
                  <a:lstStyle/>
                  <a:p>
                    <a:endParaRPr sz="2400"/>
                  </a:p>
                </p:txBody>
              </p:sp>
              <p:grpSp>
                <p:nvGrpSpPr>
                  <p:cNvPr id="3598" name="Google Shape;3598;p43"/>
                  <p:cNvGrpSpPr/>
                  <p:nvPr/>
                </p:nvGrpSpPr>
                <p:grpSpPr>
                  <a:xfrm>
                    <a:off x="1498221" y="4047614"/>
                    <a:ext cx="150566" cy="190416"/>
                    <a:chOff x="1498221" y="4047614"/>
                    <a:chExt cx="150566" cy="190416"/>
                  </a:xfrm>
                </p:grpSpPr>
                <p:sp>
                  <p:nvSpPr>
                    <p:cNvPr id="3599" name="Google Shape;3599;p4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600" name="Google Shape;3600;p4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grpSp>
          </p:grpSp>
          <p:grpSp>
            <p:nvGrpSpPr>
              <p:cNvPr id="3601" name="Google Shape;3601;p43"/>
              <p:cNvGrpSpPr/>
              <p:nvPr/>
            </p:nvGrpSpPr>
            <p:grpSpPr>
              <a:xfrm>
                <a:off x="1560718" y="3800594"/>
                <a:ext cx="532948" cy="302090"/>
                <a:chOff x="1560718" y="3800594"/>
                <a:chExt cx="532948" cy="302090"/>
              </a:xfrm>
            </p:grpSpPr>
            <p:grpSp>
              <p:nvGrpSpPr>
                <p:cNvPr id="3602" name="Google Shape;3602;p43"/>
                <p:cNvGrpSpPr/>
                <p:nvPr/>
              </p:nvGrpSpPr>
              <p:grpSpPr>
                <a:xfrm>
                  <a:off x="1912179" y="3827344"/>
                  <a:ext cx="181487" cy="25631"/>
                  <a:chOff x="1912179" y="3827344"/>
                  <a:chExt cx="181487" cy="25631"/>
                </a:xfrm>
              </p:grpSpPr>
              <p:sp>
                <p:nvSpPr>
                  <p:cNvPr id="3603" name="Google Shape;3603;p4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604" name="Google Shape;3604;p4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3605" name="Google Shape;3605;p43"/>
                <p:cNvGrpSpPr/>
                <p:nvPr/>
              </p:nvGrpSpPr>
              <p:grpSpPr>
                <a:xfrm>
                  <a:off x="1912179" y="4044505"/>
                  <a:ext cx="181487" cy="25622"/>
                  <a:chOff x="1912179" y="4044506"/>
                  <a:chExt cx="181487" cy="25622"/>
                </a:xfrm>
              </p:grpSpPr>
              <p:sp>
                <p:nvSpPr>
                  <p:cNvPr id="3606" name="Google Shape;3606;p4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607" name="Google Shape;3607;p4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3608" name="Google Shape;3608;p43"/>
                <p:cNvGrpSpPr/>
                <p:nvPr/>
              </p:nvGrpSpPr>
              <p:grpSpPr>
                <a:xfrm>
                  <a:off x="1560718" y="3800594"/>
                  <a:ext cx="351472" cy="302090"/>
                  <a:chOff x="1560718" y="3800594"/>
                  <a:chExt cx="351472" cy="302090"/>
                </a:xfrm>
              </p:grpSpPr>
              <p:grpSp>
                <p:nvGrpSpPr>
                  <p:cNvPr id="3609" name="Google Shape;3609;p43"/>
                  <p:cNvGrpSpPr/>
                  <p:nvPr/>
                </p:nvGrpSpPr>
                <p:grpSpPr>
                  <a:xfrm>
                    <a:off x="1560718" y="3842857"/>
                    <a:ext cx="173586" cy="217131"/>
                    <a:chOff x="1560718" y="3842857"/>
                    <a:chExt cx="173586" cy="217131"/>
                  </a:xfrm>
                </p:grpSpPr>
                <p:sp>
                  <p:nvSpPr>
                    <p:cNvPr id="3610" name="Google Shape;3610;p4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611" name="Google Shape;3611;p4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612" name="Google Shape;3612;p4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3613" name="Google Shape;3613;p4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121900" tIns="121900" rIns="121900" bIns="121900" anchor="ctr" anchorCtr="0">
                    <a:noAutofit/>
                  </a:bodyPr>
                  <a:lstStyle/>
                  <a:p>
                    <a:endParaRPr sz="2400"/>
                  </a:p>
                </p:txBody>
              </p:sp>
              <p:sp>
                <p:nvSpPr>
                  <p:cNvPr id="3614" name="Google Shape;3614;p4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121900" tIns="121900" rIns="121900" bIns="121900" anchor="ctr" anchorCtr="0">
                    <a:noAutofit/>
                  </a:bodyPr>
                  <a:lstStyle/>
                  <a:p>
                    <a:endParaRPr sz="2400"/>
                  </a:p>
                </p:txBody>
              </p:sp>
            </p:grpSp>
          </p:grpSp>
          <p:sp>
            <p:nvSpPr>
              <p:cNvPr id="3615" name="Google Shape;3615;p4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121900" tIns="121900" rIns="121900" bIns="121900" anchor="ctr" anchorCtr="0">
                <a:noAutofit/>
              </a:bodyPr>
              <a:lstStyle/>
              <a:p>
                <a:endParaRPr sz="2400"/>
              </a:p>
            </p:txBody>
          </p:sp>
          <p:grpSp>
            <p:nvGrpSpPr>
              <p:cNvPr id="3616" name="Google Shape;3616;p43"/>
              <p:cNvGrpSpPr/>
              <p:nvPr/>
            </p:nvGrpSpPr>
            <p:grpSpPr>
              <a:xfrm>
                <a:off x="785350" y="3605478"/>
                <a:ext cx="535311" cy="249245"/>
                <a:chOff x="785350" y="3605478"/>
                <a:chExt cx="535311" cy="249245"/>
              </a:xfrm>
            </p:grpSpPr>
            <p:grpSp>
              <p:nvGrpSpPr>
                <p:cNvPr id="3617" name="Google Shape;3617;p43"/>
                <p:cNvGrpSpPr/>
                <p:nvPr/>
              </p:nvGrpSpPr>
              <p:grpSpPr>
                <a:xfrm>
                  <a:off x="785350" y="3605478"/>
                  <a:ext cx="376191" cy="102736"/>
                  <a:chOff x="785350" y="3605478"/>
                  <a:chExt cx="376191" cy="102736"/>
                </a:xfrm>
              </p:grpSpPr>
              <p:sp>
                <p:nvSpPr>
                  <p:cNvPr id="3618" name="Google Shape;3618;p4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619" name="Google Shape;3619;p4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620" name="Google Shape;3620;p4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121900" tIns="121900" rIns="121900" bIns="121900" anchor="ctr" anchorCtr="0">
                    <a:noAutofit/>
                  </a:bodyPr>
                  <a:lstStyle/>
                  <a:p>
                    <a:endParaRPr sz="2400"/>
                  </a:p>
                </p:txBody>
              </p:sp>
            </p:grpSp>
            <p:grpSp>
              <p:nvGrpSpPr>
                <p:cNvPr id="3621" name="Google Shape;3621;p43"/>
                <p:cNvGrpSpPr/>
                <p:nvPr/>
              </p:nvGrpSpPr>
              <p:grpSpPr>
                <a:xfrm>
                  <a:off x="1161530" y="3655851"/>
                  <a:ext cx="159131" cy="198872"/>
                  <a:chOff x="1161530" y="3655851"/>
                  <a:chExt cx="159131" cy="198872"/>
                </a:xfrm>
              </p:grpSpPr>
              <p:sp>
                <p:nvSpPr>
                  <p:cNvPr id="3622" name="Google Shape;3622;p4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623" name="Google Shape;3623;p4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grpSp>
          <p:grpSp>
            <p:nvGrpSpPr>
              <p:cNvPr id="3624" name="Google Shape;3624;p43"/>
              <p:cNvGrpSpPr/>
              <p:nvPr/>
            </p:nvGrpSpPr>
            <p:grpSpPr>
              <a:xfrm>
                <a:off x="785350" y="4047614"/>
                <a:ext cx="535311" cy="240783"/>
                <a:chOff x="785350" y="4047614"/>
                <a:chExt cx="535311" cy="240783"/>
              </a:xfrm>
            </p:grpSpPr>
            <p:grpSp>
              <p:nvGrpSpPr>
                <p:cNvPr id="3625" name="Google Shape;3625;p43"/>
                <p:cNvGrpSpPr/>
                <p:nvPr/>
              </p:nvGrpSpPr>
              <p:grpSpPr>
                <a:xfrm>
                  <a:off x="1161636" y="4047614"/>
                  <a:ext cx="159025" cy="190415"/>
                  <a:chOff x="1161636" y="4047614"/>
                  <a:chExt cx="159025" cy="190415"/>
                </a:xfrm>
              </p:grpSpPr>
              <p:sp>
                <p:nvSpPr>
                  <p:cNvPr id="3626" name="Google Shape;3626;p4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627" name="Google Shape;3627;p4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3628" name="Google Shape;3628;p43"/>
                <p:cNvGrpSpPr/>
                <p:nvPr/>
              </p:nvGrpSpPr>
              <p:grpSpPr>
                <a:xfrm>
                  <a:off x="785350" y="4185661"/>
                  <a:ext cx="376191" cy="102736"/>
                  <a:chOff x="785350" y="4185661"/>
                  <a:chExt cx="376191" cy="102736"/>
                </a:xfrm>
              </p:grpSpPr>
              <p:sp>
                <p:nvSpPr>
                  <p:cNvPr id="3629" name="Google Shape;3629;p4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630" name="Google Shape;3630;p4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121900" tIns="121900" rIns="121900" bIns="121900" anchor="ctr" anchorCtr="0">
                    <a:noAutofit/>
                  </a:bodyPr>
                  <a:lstStyle/>
                  <a:p>
                    <a:endParaRPr sz="2400"/>
                  </a:p>
                </p:txBody>
              </p:sp>
              <p:sp>
                <p:nvSpPr>
                  <p:cNvPr id="3631" name="Google Shape;3631;p4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121900" tIns="121900" rIns="121900" bIns="121900" anchor="ctr" anchorCtr="0">
                    <a:noAutofit/>
                  </a:bodyPr>
                  <a:lstStyle/>
                  <a:p>
                    <a:endParaRPr sz="2400"/>
                  </a:p>
                </p:txBody>
              </p:sp>
            </p:grpSp>
          </p:grpSp>
          <p:grpSp>
            <p:nvGrpSpPr>
              <p:cNvPr id="3632" name="Google Shape;3632;p43"/>
              <p:cNvGrpSpPr/>
              <p:nvPr/>
            </p:nvGrpSpPr>
            <p:grpSpPr>
              <a:xfrm>
                <a:off x="1501054" y="3605478"/>
                <a:ext cx="526340" cy="249240"/>
                <a:chOff x="1501054" y="3605478"/>
                <a:chExt cx="526340" cy="249240"/>
              </a:xfrm>
            </p:grpSpPr>
            <p:grpSp>
              <p:nvGrpSpPr>
                <p:cNvPr id="3633" name="Google Shape;3633;p43"/>
                <p:cNvGrpSpPr/>
                <p:nvPr/>
              </p:nvGrpSpPr>
              <p:grpSpPr>
                <a:xfrm>
                  <a:off x="1834208" y="3643867"/>
                  <a:ext cx="193185" cy="25622"/>
                  <a:chOff x="1834208" y="3643867"/>
                  <a:chExt cx="193185" cy="25622"/>
                </a:xfrm>
              </p:grpSpPr>
              <p:sp>
                <p:nvSpPr>
                  <p:cNvPr id="3634" name="Google Shape;3634;p4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635" name="Google Shape;3635;p4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3636" name="Google Shape;3636;p43"/>
                <p:cNvGrpSpPr/>
                <p:nvPr/>
              </p:nvGrpSpPr>
              <p:grpSpPr>
                <a:xfrm>
                  <a:off x="1501054" y="3605478"/>
                  <a:ext cx="333165" cy="249240"/>
                  <a:chOff x="1501054" y="3605478"/>
                  <a:chExt cx="333165" cy="249240"/>
                </a:xfrm>
              </p:grpSpPr>
              <p:sp>
                <p:nvSpPr>
                  <p:cNvPr id="3637" name="Google Shape;3637;p4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121900" tIns="121900" rIns="121900" bIns="121900" anchor="ctr" anchorCtr="0">
                    <a:noAutofit/>
                  </a:bodyPr>
                  <a:lstStyle/>
                  <a:p>
                    <a:endParaRPr sz="2400"/>
                  </a:p>
                </p:txBody>
              </p:sp>
              <p:grpSp>
                <p:nvGrpSpPr>
                  <p:cNvPr id="3638" name="Google Shape;3638;p43"/>
                  <p:cNvGrpSpPr/>
                  <p:nvPr/>
                </p:nvGrpSpPr>
                <p:grpSpPr>
                  <a:xfrm>
                    <a:off x="1501054" y="3655851"/>
                    <a:ext cx="155286" cy="198867"/>
                    <a:chOff x="1501054" y="3655851"/>
                    <a:chExt cx="155286" cy="198867"/>
                  </a:xfrm>
                </p:grpSpPr>
                <p:sp>
                  <p:nvSpPr>
                    <p:cNvPr id="3639" name="Google Shape;3639;p4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640" name="Google Shape;3640;p4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grpSp>
          </p:grpSp>
          <p:grpSp>
            <p:nvGrpSpPr>
              <p:cNvPr id="3641" name="Google Shape;3641;p43"/>
              <p:cNvGrpSpPr/>
              <p:nvPr/>
            </p:nvGrpSpPr>
            <p:grpSpPr>
              <a:xfrm>
                <a:off x="724986" y="3800594"/>
                <a:ext cx="532950" cy="302090"/>
                <a:chOff x="724986" y="3800594"/>
                <a:chExt cx="532950" cy="302090"/>
              </a:xfrm>
            </p:grpSpPr>
            <p:grpSp>
              <p:nvGrpSpPr>
                <p:cNvPr id="3642" name="Google Shape;3642;p43"/>
                <p:cNvGrpSpPr/>
                <p:nvPr/>
              </p:nvGrpSpPr>
              <p:grpSpPr>
                <a:xfrm>
                  <a:off x="724986" y="4044367"/>
                  <a:ext cx="181314" cy="25626"/>
                  <a:chOff x="724986" y="4044367"/>
                  <a:chExt cx="181314" cy="25626"/>
                </a:xfrm>
              </p:grpSpPr>
              <p:sp>
                <p:nvSpPr>
                  <p:cNvPr id="3643" name="Google Shape;3643;p4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644" name="Google Shape;3644;p4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3645" name="Google Shape;3645;p43"/>
                <p:cNvGrpSpPr/>
                <p:nvPr/>
              </p:nvGrpSpPr>
              <p:grpSpPr>
                <a:xfrm>
                  <a:off x="906290" y="3800594"/>
                  <a:ext cx="351646" cy="302090"/>
                  <a:chOff x="906290" y="3800594"/>
                  <a:chExt cx="351646" cy="302090"/>
                </a:xfrm>
              </p:grpSpPr>
              <p:grpSp>
                <p:nvGrpSpPr>
                  <p:cNvPr id="3646" name="Google Shape;3646;p43"/>
                  <p:cNvGrpSpPr/>
                  <p:nvPr/>
                </p:nvGrpSpPr>
                <p:grpSpPr>
                  <a:xfrm>
                    <a:off x="1084172" y="3842857"/>
                    <a:ext cx="173764" cy="217131"/>
                    <a:chOff x="1084172" y="3842857"/>
                    <a:chExt cx="173764" cy="217131"/>
                  </a:xfrm>
                </p:grpSpPr>
                <p:grpSp>
                  <p:nvGrpSpPr>
                    <p:cNvPr id="3647" name="Google Shape;3647;p43"/>
                    <p:cNvGrpSpPr/>
                    <p:nvPr/>
                  </p:nvGrpSpPr>
                  <p:grpSpPr>
                    <a:xfrm>
                      <a:off x="1156862" y="3936509"/>
                      <a:ext cx="101073" cy="25622"/>
                      <a:chOff x="1156862" y="3936509"/>
                      <a:chExt cx="101073" cy="25622"/>
                    </a:xfrm>
                  </p:grpSpPr>
                  <p:sp>
                    <p:nvSpPr>
                      <p:cNvPr id="3648" name="Google Shape;3648;p4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649" name="Google Shape;3649;p4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3650" name="Google Shape;3650;p4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3651" name="Google Shape;3651;p4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121900" tIns="121900" rIns="121900" bIns="121900" anchor="ctr" anchorCtr="0">
                    <a:noAutofit/>
                  </a:bodyPr>
                  <a:lstStyle/>
                  <a:p>
                    <a:endParaRPr sz="2400"/>
                  </a:p>
                </p:txBody>
              </p:sp>
              <p:sp>
                <p:nvSpPr>
                  <p:cNvPr id="3652" name="Google Shape;3652;p4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121900" tIns="121900" rIns="121900" bIns="121900" anchor="ctr" anchorCtr="0">
                    <a:noAutofit/>
                  </a:bodyPr>
                  <a:lstStyle/>
                  <a:p>
                    <a:endParaRPr sz="2400"/>
                  </a:p>
                </p:txBody>
              </p:sp>
            </p:grpSp>
            <p:grpSp>
              <p:nvGrpSpPr>
                <p:cNvPr id="3653" name="Google Shape;3653;p43"/>
                <p:cNvGrpSpPr/>
                <p:nvPr/>
              </p:nvGrpSpPr>
              <p:grpSpPr>
                <a:xfrm>
                  <a:off x="724986" y="3830189"/>
                  <a:ext cx="189533" cy="25626"/>
                  <a:chOff x="724986" y="3830189"/>
                  <a:chExt cx="189533" cy="25626"/>
                </a:xfrm>
              </p:grpSpPr>
              <p:sp>
                <p:nvSpPr>
                  <p:cNvPr id="3654" name="Google Shape;3654;p4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121900" tIns="121900" rIns="121900" bIns="121900" anchor="ctr" anchorCtr="0">
                    <a:noAutofit/>
                  </a:bodyPr>
                  <a:lstStyle/>
                  <a:p>
                    <a:endParaRPr sz="2400"/>
                  </a:p>
                </p:txBody>
              </p:sp>
              <p:sp>
                <p:nvSpPr>
                  <p:cNvPr id="3655" name="Google Shape;3655;p4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grpSp>
      </p:grpSp>
      <p:grpSp>
        <p:nvGrpSpPr>
          <p:cNvPr id="3656" name="Google Shape;3656;p43"/>
          <p:cNvGrpSpPr/>
          <p:nvPr/>
        </p:nvGrpSpPr>
        <p:grpSpPr>
          <a:xfrm>
            <a:off x="2999251" y="2999559"/>
            <a:ext cx="1264935" cy="1247171"/>
            <a:chOff x="2253298" y="2428317"/>
            <a:chExt cx="948701" cy="935378"/>
          </a:xfrm>
        </p:grpSpPr>
        <p:sp>
          <p:nvSpPr>
            <p:cNvPr id="3657" name="Google Shape;3657;p4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3658" name="Google Shape;3658;p4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121900" tIns="121900" rIns="121900" bIns="121900" anchor="ctr" anchorCtr="0">
              <a:noAutofit/>
            </a:bodyPr>
            <a:lstStyle/>
            <a:p>
              <a:endParaRPr sz="2400"/>
            </a:p>
          </p:txBody>
        </p:sp>
        <p:sp>
          <p:nvSpPr>
            <p:cNvPr id="3659" name="Google Shape;3659;p4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121900" tIns="121900" rIns="121900" bIns="121900" anchor="ctr" anchorCtr="0">
              <a:noAutofit/>
            </a:bodyPr>
            <a:lstStyle/>
            <a:p>
              <a:endParaRPr sz="2400"/>
            </a:p>
          </p:txBody>
        </p:sp>
        <p:sp>
          <p:nvSpPr>
            <p:cNvPr id="3660" name="Google Shape;3660;p4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121900" tIns="121900" rIns="121900" bIns="121900" anchor="ctr" anchorCtr="0">
              <a:noAutofit/>
            </a:bodyPr>
            <a:lstStyle/>
            <a:p>
              <a:endParaRPr sz="2400"/>
            </a:p>
          </p:txBody>
        </p:sp>
        <p:sp>
          <p:nvSpPr>
            <p:cNvPr id="3661" name="Google Shape;3661;p4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121900" tIns="121900" rIns="121900" bIns="121900" anchor="ctr" anchorCtr="0">
              <a:noAutofit/>
            </a:bodyPr>
            <a:lstStyle/>
            <a:p>
              <a:endParaRPr sz="2400"/>
            </a:p>
          </p:txBody>
        </p:sp>
        <p:sp>
          <p:nvSpPr>
            <p:cNvPr id="3662" name="Google Shape;3662;p4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663" name="Google Shape;3663;p4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664" name="Google Shape;3664;p4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665" name="Google Shape;3665;p4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66" name="Google Shape;3666;p4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67" name="Google Shape;3667;p4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68" name="Google Shape;3668;p4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69" name="Google Shape;3669;p4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70" name="Google Shape;3670;p4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71" name="Google Shape;3671;p4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121900" tIns="121900" rIns="121900" bIns="121900" anchor="ctr" anchorCtr="0">
              <a:noAutofit/>
            </a:bodyPr>
            <a:lstStyle/>
            <a:p>
              <a:endParaRPr sz="2400"/>
            </a:p>
          </p:txBody>
        </p:sp>
        <p:sp>
          <p:nvSpPr>
            <p:cNvPr id="3672" name="Google Shape;3672;p4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121900" tIns="121900" rIns="121900" bIns="121900" anchor="ctr" anchorCtr="0">
              <a:noAutofit/>
            </a:bodyPr>
            <a:lstStyle/>
            <a:p>
              <a:endParaRPr sz="2400"/>
            </a:p>
          </p:txBody>
        </p:sp>
        <p:sp>
          <p:nvSpPr>
            <p:cNvPr id="3673" name="Google Shape;3673;p4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121900" tIns="121900" rIns="121900" bIns="121900" anchor="ctr" anchorCtr="0">
              <a:noAutofit/>
            </a:bodyPr>
            <a:lstStyle/>
            <a:p>
              <a:endParaRPr sz="2400"/>
            </a:p>
          </p:txBody>
        </p:sp>
        <p:sp>
          <p:nvSpPr>
            <p:cNvPr id="3674" name="Google Shape;3674;p4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3675" name="Google Shape;3675;p4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3676" name="Google Shape;3676;p4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3677" name="Google Shape;3677;p4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78" name="Google Shape;3678;p4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79" name="Google Shape;3679;p4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80" name="Google Shape;3680;p4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81" name="Google Shape;3681;p4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82" name="Google Shape;3682;p4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683" name="Google Shape;3683;p4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684" name="Google Shape;3684;p4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685" name="Google Shape;3685;p4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686" name="Google Shape;3686;p4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687" name="Google Shape;3687;p4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688" name="Google Shape;3688;p4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689" name="Google Shape;3689;p4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121900" tIns="121900" rIns="121900" bIns="121900" anchor="ctr" anchorCtr="0">
              <a:noAutofit/>
            </a:bodyPr>
            <a:lstStyle/>
            <a:p>
              <a:endParaRPr sz="2400"/>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93"/>
        <p:cNvGrpSpPr/>
        <p:nvPr/>
      </p:nvGrpSpPr>
      <p:grpSpPr>
        <a:xfrm>
          <a:off x="0" y="0"/>
          <a:ext cx="0" cy="0"/>
          <a:chOff x="0" y="0"/>
          <a:chExt cx="0" cy="0"/>
        </a:xfrm>
      </p:grpSpPr>
      <p:grpSp>
        <p:nvGrpSpPr>
          <p:cNvPr id="3694" name="Google Shape;3694;p44"/>
          <p:cNvGrpSpPr/>
          <p:nvPr/>
        </p:nvGrpSpPr>
        <p:grpSpPr>
          <a:xfrm>
            <a:off x="4452994" y="1270651"/>
            <a:ext cx="3151191" cy="1357156"/>
            <a:chOff x="3292400" y="1219146"/>
            <a:chExt cx="2615240" cy="1110239"/>
          </a:xfrm>
        </p:grpSpPr>
        <p:sp>
          <p:nvSpPr>
            <p:cNvPr id="3695" name="Google Shape;3695;p4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endParaRPr sz="533">
                <a:solidFill>
                  <a:srgbClr val="FFFFFF"/>
                </a:solidFill>
              </a:endParaRPr>
            </a:p>
          </p:txBody>
        </p:sp>
        <p:sp>
          <p:nvSpPr>
            <p:cNvPr id="3696" name="Google Shape;3696;p4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697" name="Google Shape;3697;p4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algn="ctr">
                <a:spcAft>
                  <a:spcPts val="2133"/>
                </a:spcAft>
              </a:pPr>
              <a:r>
                <a:rPr lang="en" sz="533">
                  <a:solidFill>
                    <a:srgbClr val="FFFFFF"/>
                  </a:solidFill>
                </a:rPr>
                <a:t>JANUARY</a:t>
              </a:r>
              <a:endParaRPr sz="533">
                <a:solidFill>
                  <a:srgbClr val="FFFFFF"/>
                </a:solidFill>
              </a:endParaRPr>
            </a:p>
          </p:txBody>
        </p:sp>
        <p:sp>
          <p:nvSpPr>
            <p:cNvPr id="3698" name="Google Shape;3698;p4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algn="ctr">
                <a:spcAft>
                  <a:spcPts val="2133"/>
                </a:spcAft>
              </a:pPr>
              <a:r>
                <a:rPr lang="en" sz="533">
                  <a:solidFill>
                    <a:srgbClr val="FFFFFF"/>
                  </a:solidFill>
                </a:rPr>
                <a:t>FEBRUARY</a:t>
              </a:r>
              <a:endParaRPr sz="533">
                <a:solidFill>
                  <a:srgbClr val="FFFFFF"/>
                </a:solidFill>
              </a:endParaRPr>
            </a:p>
          </p:txBody>
        </p:sp>
        <p:sp>
          <p:nvSpPr>
            <p:cNvPr id="3699" name="Google Shape;3699;p4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algn="ctr">
                <a:spcAft>
                  <a:spcPts val="2133"/>
                </a:spcAft>
              </a:pPr>
              <a:r>
                <a:rPr lang="en" sz="533">
                  <a:solidFill>
                    <a:srgbClr val="FFFFFF"/>
                  </a:solidFill>
                </a:rPr>
                <a:t>MARCH</a:t>
              </a:r>
              <a:endParaRPr sz="533">
                <a:solidFill>
                  <a:srgbClr val="FFFFFF"/>
                </a:solidFill>
              </a:endParaRPr>
            </a:p>
          </p:txBody>
        </p:sp>
        <p:sp>
          <p:nvSpPr>
            <p:cNvPr id="3700" name="Google Shape;3700;p4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algn="ctr">
                <a:spcAft>
                  <a:spcPts val="2133"/>
                </a:spcAft>
              </a:pPr>
              <a:r>
                <a:rPr lang="en" sz="533">
                  <a:solidFill>
                    <a:srgbClr val="FFFFFF"/>
                  </a:solidFill>
                </a:rPr>
                <a:t>APRIL</a:t>
              </a:r>
              <a:endParaRPr sz="533">
                <a:solidFill>
                  <a:srgbClr val="FFFFFF"/>
                </a:solidFill>
              </a:endParaRPr>
            </a:p>
          </p:txBody>
        </p:sp>
        <p:sp>
          <p:nvSpPr>
            <p:cNvPr id="3701" name="Google Shape;3701;p4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algn="ctr">
                <a:spcAft>
                  <a:spcPts val="2133"/>
                </a:spcAft>
              </a:pPr>
              <a:r>
                <a:rPr lang="en" sz="533">
                  <a:solidFill>
                    <a:srgbClr val="FFFFFF"/>
                  </a:solidFill>
                </a:rPr>
                <a:t>MAY</a:t>
              </a:r>
              <a:endParaRPr sz="533">
                <a:solidFill>
                  <a:srgbClr val="FFFFFF"/>
                </a:solidFill>
              </a:endParaRPr>
            </a:p>
          </p:txBody>
        </p:sp>
        <p:sp>
          <p:nvSpPr>
            <p:cNvPr id="3702" name="Google Shape;3702;p4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algn="ctr">
                <a:spcAft>
                  <a:spcPts val="2133"/>
                </a:spcAft>
              </a:pPr>
              <a:r>
                <a:rPr lang="en" sz="533">
                  <a:solidFill>
                    <a:srgbClr val="FFFFFF"/>
                  </a:solidFill>
                </a:rPr>
                <a:t>JUNE</a:t>
              </a:r>
              <a:endParaRPr sz="533">
                <a:solidFill>
                  <a:srgbClr val="FFFFFF"/>
                </a:solidFill>
              </a:endParaRPr>
            </a:p>
          </p:txBody>
        </p:sp>
        <p:sp>
          <p:nvSpPr>
            <p:cNvPr id="3703" name="Google Shape;3703;p4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algn="r">
                <a:spcAft>
                  <a:spcPts val="2133"/>
                </a:spcAft>
              </a:pPr>
              <a:r>
                <a:rPr lang="en" sz="533">
                  <a:solidFill>
                    <a:srgbClr val="FFFFFF"/>
                  </a:solidFill>
                </a:rPr>
                <a:t>PHASE 1</a:t>
              </a:r>
              <a:endParaRPr sz="533">
                <a:solidFill>
                  <a:srgbClr val="FFFFFF"/>
                </a:solidFill>
              </a:endParaRPr>
            </a:p>
          </p:txBody>
        </p:sp>
        <p:sp>
          <p:nvSpPr>
            <p:cNvPr id="3704" name="Google Shape;3704;p4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algn="r">
                <a:spcAft>
                  <a:spcPts val="2133"/>
                </a:spcAft>
              </a:pPr>
              <a:r>
                <a:rPr lang="en" sz="533">
                  <a:solidFill>
                    <a:srgbClr val="FFFFFF"/>
                  </a:solidFill>
                </a:rPr>
                <a:t>PHASE 2</a:t>
              </a:r>
              <a:endParaRPr sz="533">
                <a:solidFill>
                  <a:srgbClr val="FFFFFF"/>
                </a:solidFill>
              </a:endParaRPr>
            </a:p>
          </p:txBody>
        </p:sp>
        <p:sp>
          <p:nvSpPr>
            <p:cNvPr id="3705" name="Google Shape;3705;p4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algn="r">
                <a:lnSpc>
                  <a:spcPct val="115000"/>
                </a:lnSpc>
                <a:spcAft>
                  <a:spcPts val="2133"/>
                </a:spcAft>
              </a:pPr>
              <a:r>
                <a:rPr lang="en" sz="533">
                  <a:solidFill>
                    <a:srgbClr val="FFFFFF"/>
                  </a:solidFill>
                </a:rPr>
                <a:t>Task 1</a:t>
              </a:r>
              <a:endParaRPr sz="533">
                <a:solidFill>
                  <a:srgbClr val="FFFFFF"/>
                </a:solidFill>
              </a:endParaRPr>
            </a:p>
          </p:txBody>
        </p:sp>
        <p:sp>
          <p:nvSpPr>
            <p:cNvPr id="3706" name="Google Shape;3706;p4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algn="r">
                <a:lnSpc>
                  <a:spcPct val="115000"/>
                </a:lnSpc>
                <a:spcAft>
                  <a:spcPts val="2133"/>
                </a:spcAft>
              </a:pPr>
              <a:r>
                <a:rPr lang="en" sz="533">
                  <a:solidFill>
                    <a:srgbClr val="FFFFFF"/>
                  </a:solidFill>
                </a:rPr>
                <a:t>Task 2</a:t>
              </a:r>
              <a:endParaRPr sz="533">
                <a:solidFill>
                  <a:srgbClr val="FFFFFF"/>
                </a:solidFill>
              </a:endParaRPr>
            </a:p>
          </p:txBody>
        </p:sp>
        <p:sp>
          <p:nvSpPr>
            <p:cNvPr id="3707" name="Google Shape;3707;p4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algn="r">
                <a:lnSpc>
                  <a:spcPct val="115000"/>
                </a:lnSpc>
                <a:spcAft>
                  <a:spcPts val="2133"/>
                </a:spcAft>
              </a:pPr>
              <a:r>
                <a:rPr lang="en" sz="533">
                  <a:solidFill>
                    <a:srgbClr val="FFFFFF"/>
                  </a:solidFill>
                </a:rPr>
                <a:t>Task 1</a:t>
              </a:r>
              <a:endParaRPr sz="533">
                <a:solidFill>
                  <a:srgbClr val="FFFFFF"/>
                </a:solidFill>
              </a:endParaRPr>
            </a:p>
          </p:txBody>
        </p:sp>
        <p:sp>
          <p:nvSpPr>
            <p:cNvPr id="3708" name="Google Shape;3708;p4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algn="r">
                <a:lnSpc>
                  <a:spcPct val="115000"/>
                </a:lnSpc>
                <a:spcAft>
                  <a:spcPts val="2133"/>
                </a:spcAft>
              </a:pPr>
              <a:r>
                <a:rPr lang="en" sz="533">
                  <a:solidFill>
                    <a:srgbClr val="FFFFFF"/>
                  </a:solidFill>
                </a:rPr>
                <a:t>Task 2</a:t>
              </a:r>
              <a:endParaRPr sz="533">
                <a:solidFill>
                  <a:srgbClr val="FFFFFF"/>
                </a:solidFill>
              </a:endParaRPr>
            </a:p>
          </p:txBody>
        </p:sp>
        <p:grpSp>
          <p:nvGrpSpPr>
            <p:cNvPr id="3709" name="Google Shape;3709;p44"/>
            <p:cNvGrpSpPr/>
            <p:nvPr/>
          </p:nvGrpSpPr>
          <p:grpSpPr>
            <a:xfrm>
              <a:off x="3748438" y="1378608"/>
              <a:ext cx="2159202" cy="903971"/>
              <a:chOff x="1683525" y="2179850"/>
              <a:chExt cx="4519050" cy="2134525"/>
            </a:xfrm>
          </p:grpSpPr>
          <p:sp>
            <p:nvSpPr>
              <p:cNvPr id="3710" name="Google Shape;3710;p4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711" name="Google Shape;3711;p4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712" name="Google Shape;3712;p4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713" name="Google Shape;3713;p4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714" name="Google Shape;3714;p4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715" name="Google Shape;3715;p4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716" name="Google Shape;3716;p4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717" name="Google Shape;3717;p4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718" name="Google Shape;3718;p4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719" name="Google Shape;3719;p4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720" name="Google Shape;3720;p4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121900" tIns="121900" rIns="121900" bIns="121900" anchor="ctr" anchorCtr="0">
                <a:noAutofit/>
              </a:bodyPr>
              <a:lstStyle/>
              <a:p>
                <a:endParaRPr sz="533">
                  <a:solidFill>
                    <a:srgbClr val="FFFFFF"/>
                  </a:solidFill>
                </a:endParaRPr>
              </a:p>
            </p:txBody>
          </p:sp>
          <p:sp>
            <p:nvSpPr>
              <p:cNvPr id="3721" name="Google Shape;3721;p4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121900" tIns="121900" rIns="121900" bIns="121900" anchor="ctr" anchorCtr="0">
                <a:noAutofit/>
              </a:bodyPr>
              <a:lstStyle/>
              <a:p>
                <a:endParaRPr sz="533">
                  <a:solidFill>
                    <a:srgbClr val="FFFFFF"/>
                  </a:solidFill>
                </a:endParaRPr>
              </a:p>
            </p:txBody>
          </p:sp>
        </p:grpSp>
      </p:grpSp>
      <p:graphicFrame>
        <p:nvGraphicFramePr>
          <p:cNvPr id="3722" name="Google Shape;3722;p44"/>
          <p:cNvGraphicFramePr/>
          <p:nvPr/>
        </p:nvGraphicFramePr>
        <p:xfrm>
          <a:off x="7914451" y="2840615"/>
          <a:ext cx="3321732" cy="1158132"/>
        </p:xfrm>
        <a:graphic>
          <a:graphicData uri="http://schemas.openxmlformats.org/drawingml/2006/table">
            <a:tbl>
              <a:tblPr>
                <a:noFill/>
              </a:tblPr>
              <a:tblGrid>
                <a:gridCol w="830433">
                  <a:extLst>
                    <a:ext uri="{9D8B030D-6E8A-4147-A177-3AD203B41FA5}">
                      <a16:colId xmlns:a16="http://schemas.microsoft.com/office/drawing/2014/main" val="20000"/>
                    </a:ext>
                  </a:extLst>
                </a:gridCol>
                <a:gridCol w="830433">
                  <a:extLst>
                    <a:ext uri="{9D8B030D-6E8A-4147-A177-3AD203B41FA5}">
                      <a16:colId xmlns:a16="http://schemas.microsoft.com/office/drawing/2014/main" val="20001"/>
                    </a:ext>
                  </a:extLst>
                </a:gridCol>
                <a:gridCol w="830433">
                  <a:extLst>
                    <a:ext uri="{9D8B030D-6E8A-4147-A177-3AD203B41FA5}">
                      <a16:colId xmlns:a16="http://schemas.microsoft.com/office/drawing/2014/main" val="20002"/>
                    </a:ext>
                  </a:extLst>
                </a:gridCol>
                <a:gridCol w="830433">
                  <a:extLst>
                    <a:ext uri="{9D8B030D-6E8A-4147-A177-3AD203B41FA5}">
                      <a16:colId xmlns:a16="http://schemas.microsoft.com/office/drawing/2014/main" val="20003"/>
                    </a:ext>
                  </a:extLst>
                </a:gridCol>
              </a:tblGrid>
              <a:tr h="289533">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89533">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89533">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89533">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121900" marR="121900" marT="121900" marB="121900">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23" name="Google Shape;3723;p44"/>
          <p:cNvGrpSpPr/>
          <p:nvPr/>
        </p:nvGrpSpPr>
        <p:grpSpPr>
          <a:xfrm>
            <a:off x="7914598" y="4252077"/>
            <a:ext cx="3329285" cy="1335272"/>
            <a:chOff x="1919611" y="789980"/>
            <a:chExt cx="1474179" cy="606868"/>
          </a:xfrm>
        </p:grpSpPr>
        <p:cxnSp>
          <p:nvCxnSpPr>
            <p:cNvPr id="3724" name="Google Shape;3724;p4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25" name="Google Shape;3725;p4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26" name="Google Shape;3726;p4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727" name="Google Shape;3727;p44"/>
            <p:cNvSpPr txBox="1"/>
            <p:nvPr/>
          </p:nvSpPr>
          <p:spPr>
            <a:xfrm flipH="1">
              <a:off x="2109710" y="789981"/>
              <a:ext cx="281100" cy="107400"/>
            </a:xfrm>
            <a:prstGeom prst="rect">
              <a:avLst/>
            </a:prstGeom>
            <a:noFill/>
            <a:ln>
              <a:noFill/>
            </a:ln>
          </p:spPr>
          <p:txBody>
            <a:bodyPr spcFirstLastPara="1" wrap="square" lIns="0" tIns="121900" rIns="0" bIns="121900" anchor="t" anchorCtr="0">
              <a:noAutofit/>
            </a:bodyPr>
            <a:lstStyle/>
            <a:p>
              <a:pPr algn="ctr">
                <a:spcAft>
                  <a:spcPts val="2133"/>
                </a:spcAft>
              </a:pPr>
              <a:r>
                <a:rPr lang="en" sz="533">
                  <a:solidFill>
                    <a:srgbClr val="E3E9ED"/>
                  </a:solidFill>
                </a:rPr>
                <a:t>JANUARY</a:t>
              </a:r>
              <a:endParaRPr sz="533">
                <a:solidFill>
                  <a:srgbClr val="E3E9ED"/>
                </a:solidFill>
              </a:endParaRPr>
            </a:p>
          </p:txBody>
        </p:sp>
        <p:sp>
          <p:nvSpPr>
            <p:cNvPr id="3728" name="Google Shape;3728;p44"/>
            <p:cNvSpPr txBox="1"/>
            <p:nvPr/>
          </p:nvSpPr>
          <p:spPr>
            <a:xfrm flipH="1">
              <a:off x="2434275" y="789980"/>
              <a:ext cx="289200" cy="107400"/>
            </a:xfrm>
            <a:prstGeom prst="rect">
              <a:avLst/>
            </a:prstGeom>
            <a:noFill/>
            <a:ln>
              <a:noFill/>
            </a:ln>
          </p:spPr>
          <p:txBody>
            <a:bodyPr spcFirstLastPara="1" wrap="square" lIns="0" tIns="121900" rIns="0" bIns="121900" anchor="t" anchorCtr="0">
              <a:noAutofit/>
            </a:bodyPr>
            <a:lstStyle/>
            <a:p>
              <a:pPr algn="ctr">
                <a:spcAft>
                  <a:spcPts val="2133"/>
                </a:spcAft>
              </a:pPr>
              <a:r>
                <a:rPr lang="en" sz="533">
                  <a:solidFill>
                    <a:srgbClr val="E3E9ED"/>
                  </a:solidFill>
                </a:rPr>
                <a:t>FEBRUARY</a:t>
              </a:r>
              <a:endParaRPr sz="533">
                <a:solidFill>
                  <a:srgbClr val="E3E9ED"/>
                </a:solidFill>
              </a:endParaRPr>
            </a:p>
          </p:txBody>
        </p:sp>
        <p:sp>
          <p:nvSpPr>
            <p:cNvPr id="3729" name="Google Shape;3729;p44"/>
            <p:cNvSpPr txBox="1"/>
            <p:nvPr/>
          </p:nvSpPr>
          <p:spPr>
            <a:xfrm flipH="1">
              <a:off x="2781049" y="789981"/>
              <a:ext cx="281100" cy="107400"/>
            </a:xfrm>
            <a:prstGeom prst="rect">
              <a:avLst/>
            </a:prstGeom>
            <a:noFill/>
            <a:ln>
              <a:noFill/>
            </a:ln>
          </p:spPr>
          <p:txBody>
            <a:bodyPr spcFirstLastPara="1" wrap="square" lIns="0" tIns="121900" rIns="0" bIns="121900" anchor="t" anchorCtr="0">
              <a:noAutofit/>
            </a:bodyPr>
            <a:lstStyle/>
            <a:p>
              <a:pPr algn="ctr">
                <a:spcAft>
                  <a:spcPts val="2133"/>
                </a:spcAft>
              </a:pPr>
              <a:r>
                <a:rPr lang="en" sz="533">
                  <a:solidFill>
                    <a:srgbClr val="E3E9ED"/>
                  </a:solidFill>
                </a:rPr>
                <a:t>MARCH</a:t>
              </a:r>
              <a:endParaRPr sz="533">
                <a:solidFill>
                  <a:srgbClr val="E3E9ED"/>
                </a:solidFill>
              </a:endParaRPr>
            </a:p>
          </p:txBody>
        </p:sp>
        <p:sp>
          <p:nvSpPr>
            <p:cNvPr id="3730" name="Google Shape;3730;p44"/>
            <p:cNvSpPr txBox="1"/>
            <p:nvPr/>
          </p:nvSpPr>
          <p:spPr>
            <a:xfrm flipH="1">
              <a:off x="3112690" y="789981"/>
              <a:ext cx="281100" cy="107400"/>
            </a:xfrm>
            <a:prstGeom prst="rect">
              <a:avLst/>
            </a:prstGeom>
            <a:noFill/>
            <a:ln>
              <a:noFill/>
            </a:ln>
          </p:spPr>
          <p:txBody>
            <a:bodyPr spcFirstLastPara="1" wrap="square" lIns="0" tIns="121900" rIns="0" bIns="121900" anchor="t" anchorCtr="0">
              <a:noAutofit/>
            </a:bodyPr>
            <a:lstStyle/>
            <a:p>
              <a:pPr algn="ctr">
                <a:spcAft>
                  <a:spcPts val="2133"/>
                </a:spcAft>
              </a:pPr>
              <a:r>
                <a:rPr lang="en" sz="533">
                  <a:solidFill>
                    <a:srgbClr val="E3E9ED"/>
                  </a:solidFill>
                </a:rPr>
                <a:t>APRIL</a:t>
              </a:r>
              <a:endParaRPr sz="533">
                <a:solidFill>
                  <a:srgbClr val="E3E9ED"/>
                </a:solidFill>
              </a:endParaRPr>
            </a:p>
          </p:txBody>
        </p:sp>
        <p:sp>
          <p:nvSpPr>
            <p:cNvPr id="3731" name="Google Shape;3731;p44"/>
            <p:cNvSpPr/>
            <p:nvPr/>
          </p:nvSpPr>
          <p:spPr>
            <a:xfrm>
              <a:off x="2105681" y="964326"/>
              <a:ext cx="289200" cy="42600"/>
            </a:xfrm>
            <a:prstGeom prst="rect">
              <a:avLst/>
            </a:prstGeom>
            <a:solidFill>
              <a:srgbClr val="869FB2"/>
            </a:solidFill>
            <a:ln>
              <a:noFill/>
            </a:ln>
          </p:spPr>
          <p:txBody>
            <a:bodyPr spcFirstLastPara="1" wrap="square" lIns="121900" tIns="121900" rIns="121900" bIns="121900" anchor="ctr" anchorCtr="0">
              <a:noAutofit/>
            </a:bodyPr>
            <a:lstStyle/>
            <a:p>
              <a:endParaRPr sz="2400"/>
            </a:p>
          </p:txBody>
        </p:sp>
        <p:sp>
          <p:nvSpPr>
            <p:cNvPr id="3732" name="Google Shape;3732;p44"/>
            <p:cNvSpPr/>
            <p:nvPr/>
          </p:nvSpPr>
          <p:spPr>
            <a:xfrm>
              <a:off x="2109515" y="1159286"/>
              <a:ext cx="280200" cy="42600"/>
            </a:xfrm>
            <a:prstGeom prst="rect">
              <a:avLst/>
            </a:prstGeom>
            <a:solidFill>
              <a:srgbClr val="EEEEEE"/>
            </a:solidFill>
            <a:ln>
              <a:noFill/>
            </a:ln>
          </p:spPr>
          <p:txBody>
            <a:bodyPr spcFirstLastPara="1" wrap="square" lIns="121900" tIns="121900" rIns="121900" bIns="121900" anchor="ctr" anchorCtr="0">
              <a:noAutofit/>
            </a:bodyPr>
            <a:lstStyle/>
            <a:p>
              <a:endParaRPr sz="2400"/>
            </a:p>
          </p:txBody>
        </p:sp>
        <p:sp>
          <p:nvSpPr>
            <p:cNvPr id="3733" name="Google Shape;3733;p44"/>
            <p:cNvSpPr/>
            <p:nvPr/>
          </p:nvSpPr>
          <p:spPr>
            <a:xfrm>
              <a:off x="2753389" y="1353677"/>
              <a:ext cx="325500" cy="42600"/>
            </a:xfrm>
            <a:prstGeom prst="rect">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34" name="Google Shape;3734;p44"/>
            <p:cNvSpPr/>
            <p:nvPr/>
          </p:nvSpPr>
          <p:spPr>
            <a:xfrm>
              <a:off x="2105681" y="1159287"/>
              <a:ext cx="289200" cy="42600"/>
            </a:xfrm>
            <a:prstGeom prst="rect">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35" name="Google Shape;3735;p44"/>
            <p:cNvSpPr/>
            <p:nvPr/>
          </p:nvSpPr>
          <p:spPr>
            <a:xfrm>
              <a:off x="2412005" y="1354248"/>
              <a:ext cx="325500" cy="42600"/>
            </a:xfrm>
            <a:prstGeom prst="rect">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36" name="Google Shape;3736;p44"/>
            <p:cNvSpPr/>
            <p:nvPr/>
          </p:nvSpPr>
          <p:spPr>
            <a:xfrm>
              <a:off x="2410087" y="964961"/>
              <a:ext cx="325500" cy="42600"/>
            </a:xfrm>
            <a:prstGeom prst="rect">
              <a:avLst/>
            </a:prstGeom>
            <a:solidFill>
              <a:srgbClr val="869FB2"/>
            </a:solidFill>
            <a:ln>
              <a:noFill/>
            </a:ln>
          </p:spPr>
          <p:txBody>
            <a:bodyPr spcFirstLastPara="1" wrap="square" lIns="121900" tIns="121900" rIns="121900" bIns="121900" anchor="ctr" anchorCtr="0">
              <a:noAutofit/>
            </a:bodyPr>
            <a:lstStyle/>
            <a:p>
              <a:endParaRPr sz="2400"/>
            </a:p>
          </p:txBody>
        </p:sp>
        <p:sp>
          <p:nvSpPr>
            <p:cNvPr id="3737" name="Google Shape;3737;p44"/>
            <p:cNvSpPr txBox="1"/>
            <p:nvPr/>
          </p:nvSpPr>
          <p:spPr>
            <a:xfrm flipH="1">
              <a:off x="1921107" y="918157"/>
              <a:ext cx="188400" cy="106500"/>
            </a:xfrm>
            <a:prstGeom prst="rect">
              <a:avLst/>
            </a:prstGeom>
            <a:noFill/>
            <a:ln>
              <a:noFill/>
            </a:ln>
          </p:spPr>
          <p:txBody>
            <a:bodyPr spcFirstLastPara="1" wrap="square" lIns="0" tIns="121900" rIns="0" bIns="121900" anchor="t" anchorCtr="0">
              <a:noAutofit/>
            </a:bodyPr>
            <a:lstStyle/>
            <a:p>
              <a:pPr>
                <a:spcAft>
                  <a:spcPts val="2133"/>
                </a:spcAft>
              </a:pPr>
              <a:r>
                <a:rPr lang="en" sz="533">
                  <a:solidFill>
                    <a:srgbClr val="E3E9ED"/>
                  </a:solidFill>
                </a:rPr>
                <a:t>PHASE 1</a:t>
              </a:r>
              <a:endParaRPr sz="533">
                <a:solidFill>
                  <a:srgbClr val="E3E9ED"/>
                </a:solidFill>
              </a:endParaRPr>
            </a:p>
          </p:txBody>
        </p:sp>
        <p:sp>
          <p:nvSpPr>
            <p:cNvPr id="3738" name="Google Shape;3738;p44"/>
            <p:cNvSpPr txBox="1"/>
            <p:nvPr/>
          </p:nvSpPr>
          <p:spPr>
            <a:xfrm flipH="1">
              <a:off x="1919611" y="1113383"/>
              <a:ext cx="189900" cy="91200"/>
            </a:xfrm>
            <a:prstGeom prst="rect">
              <a:avLst/>
            </a:prstGeom>
            <a:noFill/>
            <a:ln>
              <a:noFill/>
            </a:ln>
          </p:spPr>
          <p:txBody>
            <a:bodyPr spcFirstLastPara="1" wrap="square" lIns="0" tIns="121900" rIns="0" bIns="121900" anchor="t" anchorCtr="0">
              <a:noAutofit/>
            </a:bodyPr>
            <a:lstStyle/>
            <a:p>
              <a:pPr>
                <a:lnSpc>
                  <a:spcPct val="115000"/>
                </a:lnSpc>
                <a:spcAft>
                  <a:spcPts val="2133"/>
                </a:spcAft>
              </a:pPr>
              <a:r>
                <a:rPr lang="en" sz="533">
                  <a:solidFill>
                    <a:srgbClr val="E3E9ED"/>
                  </a:solidFill>
                </a:rPr>
                <a:t>Task 1</a:t>
              </a:r>
              <a:endParaRPr sz="533">
                <a:solidFill>
                  <a:srgbClr val="E3E9ED"/>
                </a:solidFill>
              </a:endParaRPr>
            </a:p>
          </p:txBody>
        </p:sp>
        <p:sp>
          <p:nvSpPr>
            <p:cNvPr id="3739" name="Google Shape;3739;p44"/>
            <p:cNvSpPr txBox="1"/>
            <p:nvPr/>
          </p:nvSpPr>
          <p:spPr>
            <a:xfrm flipH="1">
              <a:off x="1921111" y="1304520"/>
              <a:ext cx="188400" cy="91200"/>
            </a:xfrm>
            <a:prstGeom prst="rect">
              <a:avLst/>
            </a:prstGeom>
            <a:noFill/>
            <a:ln>
              <a:noFill/>
            </a:ln>
          </p:spPr>
          <p:txBody>
            <a:bodyPr spcFirstLastPara="1" wrap="square" lIns="0" tIns="121900" rIns="0" bIns="121900" anchor="t" anchorCtr="0">
              <a:noAutofit/>
            </a:bodyPr>
            <a:lstStyle/>
            <a:p>
              <a:pPr>
                <a:lnSpc>
                  <a:spcPct val="115000"/>
                </a:lnSpc>
                <a:spcAft>
                  <a:spcPts val="2133"/>
                </a:spcAft>
              </a:pPr>
              <a:r>
                <a:rPr lang="en" sz="533">
                  <a:solidFill>
                    <a:srgbClr val="E3E9ED"/>
                  </a:solidFill>
                </a:rPr>
                <a:t>Task 2</a:t>
              </a:r>
              <a:endParaRPr sz="533">
                <a:solidFill>
                  <a:srgbClr val="E3E9ED"/>
                </a:solidFill>
              </a:endParaRPr>
            </a:p>
          </p:txBody>
        </p:sp>
        <p:sp>
          <p:nvSpPr>
            <p:cNvPr id="3740" name="Google Shape;3740;p44"/>
            <p:cNvSpPr/>
            <p:nvPr/>
          </p:nvSpPr>
          <p:spPr>
            <a:xfrm>
              <a:off x="2750975" y="964961"/>
              <a:ext cx="325500" cy="42600"/>
            </a:xfrm>
            <a:prstGeom prst="rect">
              <a:avLst/>
            </a:pr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3741" name="Google Shape;3741;p44"/>
          <p:cNvGrpSpPr/>
          <p:nvPr/>
        </p:nvGrpSpPr>
        <p:grpSpPr>
          <a:xfrm>
            <a:off x="950083" y="1330689"/>
            <a:ext cx="3192493" cy="1302003"/>
            <a:chOff x="749309" y="1112739"/>
            <a:chExt cx="2371603" cy="976502"/>
          </a:xfrm>
        </p:grpSpPr>
        <p:sp>
          <p:nvSpPr>
            <p:cNvPr id="3742" name="Google Shape;3742;p44"/>
            <p:cNvSpPr/>
            <p:nvPr/>
          </p:nvSpPr>
          <p:spPr>
            <a:xfrm>
              <a:off x="1092126" y="111273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43" name="Google Shape;3743;p44"/>
            <p:cNvSpPr/>
            <p:nvPr/>
          </p:nvSpPr>
          <p:spPr>
            <a:xfrm>
              <a:off x="1434943" y="111273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44" name="Google Shape;3744;p44"/>
            <p:cNvSpPr/>
            <p:nvPr/>
          </p:nvSpPr>
          <p:spPr>
            <a:xfrm>
              <a:off x="1777760" y="111273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45" name="Google Shape;3745;p44"/>
            <p:cNvSpPr/>
            <p:nvPr/>
          </p:nvSpPr>
          <p:spPr>
            <a:xfrm>
              <a:off x="2120578" y="111273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46" name="Google Shape;3746;p44"/>
            <p:cNvSpPr/>
            <p:nvPr/>
          </p:nvSpPr>
          <p:spPr>
            <a:xfrm>
              <a:off x="2463395" y="111273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47" name="Google Shape;3747;p44"/>
            <p:cNvSpPr/>
            <p:nvPr/>
          </p:nvSpPr>
          <p:spPr>
            <a:xfrm>
              <a:off x="2806212" y="111273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48" name="Google Shape;3748;p44"/>
            <p:cNvSpPr/>
            <p:nvPr/>
          </p:nvSpPr>
          <p:spPr>
            <a:xfrm>
              <a:off x="749309" y="1362294"/>
              <a:ext cx="314700" cy="226800"/>
            </a:xfrm>
            <a:prstGeom prst="rect">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49" name="Google Shape;3749;p44"/>
            <p:cNvSpPr/>
            <p:nvPr/>
          </p:nvSpPr>
          <p:spPr>
            <a:xfrm>
              <a:off x="1092126" y="136229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50" name="Google Shape;3750;p44"/>
            <p:cNvSpPr/>
            <p:nvPr/>
          </p:nvSpPr>
          <p:spPr>
            <a:xfrm>
              <a:off x="1434943" y="136229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51" name="Google Shape;3751;p44"/>
            <p:cNvSpPr/>
            <p:nvPr/>
          </p:nvSpPr>
          <p:spPr>
            <a:xfrm>
              <a:off x="1777760" y="136229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52" name="Google Shape;3752;p44"/>
            <p:cNvSpPr/>
            <p:nvPr/>
          </p:nvSpPr>
          <p:spPr>
            <a:xfrm>
              <a:off x="2120578" y="136229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53" name="Google Shape;3753;p44"/>
            <p:cNvSpPr/>
            <p:nvPr/>
          </p:nvSpPr>
          <p:spPr>
            <a:xfrm>
              <a:off x="2463395" y="136229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54" name="Google Shape;3754;p44"/>
            <p:cNvSpPr/>
            <p:nvPr/>
          </p:nvSpPr>
          <p:spPr>
            <a:xfrm>
              <a:off x="2806212" y="136229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55" name="Google Shape;3755;p44"/>
            <p:cNvSpPr/>
            <p:nvPr/>
          </p:nvSpPr>
          <p:spPr>
            <a:xfrm>
              <a:off x="749309" y="1611849"/>
              <a:ext cx="314700" cy="226800"/>
            </a:xfrm>
            <a:prstGeom prst="rect">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56" name="Google Shape;3756;p44"/>
            <p:cNvSpPr/>
            <p:nvPr/>
          </p:nvSpPr>
          <p:spPr>
            <a:xfrm>
              <a:off x="1092126" y="161184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57" name="Google Shape;3757;p44"/>
            <p:cNvSpPr/>
            <p:nvPr/>
          </p:nvSpPr>
          <p:spPr>
            <a:xfrm>
              <a:off x="1434943" y="161184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58" name="Google Shape;3758;p44"/>
            <p:cNvSpPr/>
            <p:nvPr/>
          </p:nvSpPr>
          <p:spPr>
            <a:xfrm>
              <a:off x="1777760" y="161184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59" name="Google Shape;3759;p44"/>
            <p:cNvSpPr/>
            <p:nvPr/>
          </p:nvSpPr>
          <p:spPr>
            <a:xfrm>
              <a:off x="2120578" y="161184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60" name="Google Shape;3760;p44"/>
            <p:cNvSpPr/>
            <p:nvPr/>
          </p:nvSpPr>
          <p:spPr>
            <a:xfrm>
              <a:off x="2463395" y="161184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61" name="Google Shape;3761;p44"/>
            <p:cNvSpPr/>
            <p:nvPr/>
          </p:nvSpPr>
          <p:spPr>
            <a:xfrm>
              <a:off x="2806212" y="1611849"/>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62" name="Google Shape;3762;p44"/>
            <p:cNvSpPr/>
            <p:nvPr/>
          </p:nvSpPr>
          <p:spPr>
            <a:xfrm>
              <a:off x="749309" y="1861404"/>
              <a:ext cx="314700" cy="226800"/>
            </a:xfrm>
            <a:prstGeom prst="rect">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63" name="Google Shape;3763;p44"/>
            <p:cNvSpPr/>
            <p:nvPr/>
          </p:nvSpPr>
          <p:spPr>
            <a:xfrm>
              <a:off x="1092126" y="186140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64" name="Google Shape;3764;p44"/>
            <p:cNvSpPr/>
            <p:nvPr/>
          </p:nvSpPr>
          <p:spPr>
            <a:xfrm>
              <a:off x="1434943" y="186140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65" name="Google Shape;3765;p44"/>
            <p:cNvSpPr/>
            <p:nvPr/>
          </p:nvSpPr>
          <p:spPr>
            <a:xfrm>
              <a:off x="1777760" y="186140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66" name="Google Shape;3766;p44"/>
            <p:cNvSpPr/>
            <p:nvPr/>
          </p:nvSpPr>
          <p:spPr>
            <a:xfrm>
              <a:off x="2120578" y="186140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67" name="Google Shape;3767;p44"/>
            <p:cNvSpPr/>
            <p:nvPr/>
          </p:nvSpPr>
          <p:spPr>
            <a:xfrm>
              <a:off x="2463395" y="186140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68" name="Google Shape;3768;p44"/>
            <p:cNvSpPr/>
            <p:nvPr/>
          </p:nvSpPr>
          <p:spPr>
            <a:xfrm>
              <a:off x="2806212" y="1861404"/>
              <a:ext cx="314700" cy="2268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sp>
          <p:nvSpPr>
            <p:cNvPr id="3769" name="Google Shape;3769;p44"/>
            <p:cNvSpPr/>
            <p:nvPr/>
          </p:nvSpPr>
          <p:spPr>
            <a:xfrm>
              <a:off x="749309" y="1112739"/>
              <a:ext cx="314700" cy="226800"/>
            </a:xfrm>
            <a:prstGeom prst="rect">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70" name="Google Shape;3770;p44"/>
            <p:cNvSpPr/>
            <p:nvPr/>
          </p:nvSpPr>
          <p:spPr>
            <a:xfrm>
              <a:off x="1434877" y="1258345"/>
              <a:ext cx="1685700" cy="78600"/>
            </a:xfrm>
            <a:prstGeom prst="rect">
              <a:avLst/>
            </a:prstGeom>
            <a:solidFill>
              <a:srgbClr val="7994A9"/>
            </a:solidFill>
            <a:ln>
              <a:noFill/>
            </a:ln>
          </p:spPr>
          <p:txBody>
            <a:bodyPr spcFirstLastPara="1" wrap="square" lIns="121900" tIns="121900" rIns="121900" bIns="121900" anchor="ctr" anchorCtr="0">
              <a:noAutofit/>
            </a:bodyPr>
            <a:lstStyle/>
            <a:p>
              <a:endParaRPr sz="2400"/>
            </a:p>
          </p:txBody>
        </p:sp>
        <p:sp>
          <p:nvSpPr>
            <p:cNvPr id="3771" name="Google Shape;3771;p44"/>
            <p:cNvSpPr/>
            <p:nvPr/>
          </p:nvSpPr>
          <p:spPr>
            <a:xfrm>
              <a:off x="1777683" y="2010641"/>
              <a:ext cx="1000200" cy="78600"/>
            </a:xfrm>
            <a:prstGeom prst="rect">
              <a:avLst/>
            </a:prstGeom>
            <a:solidFill>
              <a:srgbClr val="7994A9"/>
            </a:solidFill>
            <a:ln>
              <a:noFill/>
            </a:ln>
          </p:spPr>
          <p:txBody>
            <a:bodyPr spcFirstLastPara="1" wrap="square" lIns="121900" tIns="121900" rIns="121900" bIns="121900" anchor="ctr" anchorCtr="0">
              <a:noAutofit/>
            </a:bodyPr>
            <a:lstStyle/>
            <a:p>
              <a:endParaRPr sz="2400"/>
            </a:p>
          </p:txBody>
        </p:sp>
        <p:sp>
          <p:nvSpPr>
            <p:cNvPr id="3772" name="Google Shape;3772;p44"/>
            <p:cNvSpPr/>
            <p:nvPr/>
          </p:nvSpPr>
          <p:spPr>
            <a:xfrm>
              <a:off x="1092070" y="1759876"/>
              <a:ext cx="657600" cy="78600"/>
            </a:xfrm>
            <a:prstGeom prst="rect">
              <a:avLst/>
            </a:prstGeom>
            <a:solidFill>
              <a:srgbClr val="7994A9"/>
            </a:solidFill>
            <a:ln>
              <a:noFill/>
            </a:ln>
          </p:spPr>
          <p:txBody>
            <a:bodyPr spcFirstLastPara="1" wrap="square" lIns="121900" tIns="121900" rIns="121900" bIns="121900" anchor="ctr" anchorCtr="0">
              <a:noAutofit/>
            </a:bodyPr>
            <a:lstStyle/>
            <a:p>
              <a:endParaRPr sz="2400"/>
            </a:p>
          </p:txBody>
        </p:sp>
        <p:sp>
          <p:nvSpPr>
            <p:cNvPr id="3773" name="Google Shape;3773;p44"/>
            <p:cNvSpPr/>
            <p:nvPr/>
          </p:nvSpPr>
          <p:spPr>
            <a:xfrm>
              <a:off x="2463277" y="1759876"/>
              <a:ext cx="657600" cy="78600"/>
            </a:xfrm>
            <a:prstGeom prst="rect">
              <a:avLst/>
            </a:prstGeom>
            <a:solidFill>
              <a:srgbClr val="7994A9"/>
            </a:solidFill>
            <a:ln>
              <a:noFill/>
            </a:ln>
          </p:spPr>
          <p:txBody>
            <a:bodyPr spcFirstLastPara="1" wrap="square" lIns="121900" tIns="121900" rIns="121900" bIns="121900" anchor="ctr" anchorCtr="0">
              <a:noAutofit/>
            </a:bodyPr>
            <a:lstStyle/>
            <a:p>
              <a:endParaRPr sz="2400"/>
            </a:p>
          </p:txBody>
        </p:sp>
      </p:grpSp>
      <p:graphicFrame>
        <p:nvGraphicFramePr>
          <p:cNvPr id="3774" name="Google Shape;3774;p44"/>
          <p:cNvGraphicFramePr/>
          <p:nvPr/>
        </p:nvGraphicFramePr>
        <p:xfrm>
          <a:off x="7914484" y="1328415"/>
          <a:ext cx="3321732" cy="1301901"/>
        </p:xfrm>
        <a:graphic>
          <a:graphicData uri="http://schemas.openxmlformats.org/drawingml/2006/table">
            <a:tbl>
              <a:tblPr>
                <a:noFill/>
              </a:tblPr>
              <a:tblGrid>
                <a:gridCol w="830433">
                  <a:extLst>
                    <a:ext uri="{9D8B030D-6E8A-4147-A177-3AD203B41FA5}">
                      <a16:colId xmlns:a16="http://schemas.microsoft.com/office/drawing/2014/main" val="20000"/>
                    </a:ext>
                  </a:extLst>
                </a:gridCol>
                <a:gridCol w="830433">
                  <a:extLst>
                    <a:ext uri="{9D8B030D-6E8A-4147-A177-3AD203B41FA5}">
                      <a16:colId xmlns:a16="http://schemas.microsoft.com/office/drawing/2014/main" val="20001"/>
                    </a:ext>
                  </a:extLst>
                </a:gridCol>
                <a:gridCol w="830433">
                  <a:extLst>
                    <a:ext uri="{9D8B030D-6E8A-4147-A177-3AD203B41FA5}">
                      <a16:colId xmlns:a16="http://schemas.microsoft.com/office/drawing/2014/main" val="20002"/>
                    </a:ext>
                  </a:extLst>
                </a:gridCol>
                <a:gridCol w="830433">
                  <a:extLst>
                    <a:ext uri="{9D8B030D-6E8A-4147-A177-3AD203B41FA5}">
                      <a16:colId xmlns:a16="http://schemas.microsoft.com/office/drawing/2014/main" val="20003"/>
                    </a:ext>
                  </a:extLst>
                </a:gridCol>
              </a:tblGrid>
              <a:tr h="433967">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433967">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433967">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775" name="Google Shape;3775;p44"/>
          <p:cNvGraphicFramePr/>
          <p:nvPr/>
        </p:nvGraphicFramePr>
        <p:xfrm>
          <a:off x="4456767" y="2840615"/>
          <a:ext cx="3151200" cy="1158099"/>
        </p:xfrm>
        <a:graphic>
          <a:graphicData uri="http://schemas.openxmlformats.org/drawingml/2006/table">
            <a:tbl>
              <a:tblPr>
                <a:noFill/>
              </a:tblPr>
              <a:tblGrid>
                <a:gridCol w="787800">
                  <a:extLst>
                    <a:ext uri="{9D8B030D-6E8A-4147-A177-3AD203B41FA5}">
                      <a16:colId xmlns:a16="http://schemas.microsoft.com/office/drawing/2014/main" val="20000"/>
                    </a:ext>
                  </a:extLst>
                </a:gridCol>
                <a:gridCol w="787800">
                  <a:extLst>
                    <a:ext uri="{9D8B030D-6E8A-4147-A177-3AD203B41FA5}">
                      <a16:colId xmlns:a16="http://schemas.microsoft.com/office/drawing/2014/main" val="20001"/>
                    </a:ext>
                  </a:extLst>
                </a:gridCol>
                <a:gridCol w="787800">
                  <a:extLst>
                    <a:ext uri="{9D8B030D-6E8A-4147-A177-3AD203B41FA5}">
                      <a16:colId xmlns:a16="http://schemas.microsoft.com/office/drawing/2014/main" val="20002"/>
                    </a:ext>
                  </a:extLst>
                </a:gridCol>
                <a:gridCol w="787800">
                  <a:extLst>
                    <a:ext uri="{9D8B030D-6E8A-4147-A177-3AD203B41FA5}">
                      <a16:colId xmlns:a16="http://schemas.microsoft.com/office/drawing/2014/main" val="20003"/>
                    </a:ext>
                  </a:extLst>
                </a:gridCol>
              </a:tblGrid>
              <a:tr h="386033">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386033">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86033">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300"/>
                    </a:p>
                  </a:txBody>
                  <a:tcPr marL="121900" marR="121900" marT="121900" marB="121900">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776" name="Google Shape;3776;p44"/>
          <p:cNvGrpSpPr/>
          <p:nvPr/>
        </p:nvGrpSpPr>
        <p:grpSpPr>
          <a:xfrm>
            <a:off x="5448673" y="3356139"/>
            <a:ext cx="2023248" cy="99280"/>
            <a:chOff x="3980086" y="2804397"/>
            <a:chExt cx="1227600" cy="66900"/>
          </a:xfrm>
        </p:grpSpPr>
        <p:sp>
          <p:nvSpPr>
            <p:cNvPr id="3777" name="Google Shape;3777;p4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121900" tIns="121900" rIns="121900" bIns="121900" anchor="ctr" anchorCtr="0">
              <a:noAutofit/>
            </a:bodyPr>
            <a:lstStyle/>
            <a:p>
              <a:endParaRPr sz="2400"/>
            </a:p>
          </p:txBody>
        </p:sp>
        <p:sp>
          <p:nvSpPr>
            <p:cNvPr id="3778" name="Google Shape;3778;p4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121900" tIns="121900" rIns="121900" bIns="121900" anchor="ctr" anchorCtr="0">
              <a:noAutofit/>
            </a:bodyPr>
            <a:lstStyle/>
            <a:p>
              <a:endParaRPr sz="2400"/>
            </a:p>
          </p:txBody>
        </p:sp>
      </p:grpSp>
      <p:grpSp>
        <p:nvGrpSpPr>
          <p:cNvPr id="3779" name="Google Shape;3779;p44"/>
          <p:cNvGrpSpPr/>
          <p:nvPr/>
        </p:nvGrpSpPr>
        <p:grpSpPr>
          <a:xfrm>
            <a:off x="6282092" y="3746256"/>
            <a:ext cx="1190608" cy="99280"/>
            <a:chOff x="3980086" y="2804397"/>
            <a:chExt cx="1227600" cy="66900"/>
          </a:xfrm>
        </p:grpSpPr>
        <p:sp>
          <p:nvSpPr>
            <p:cNvPr id="3780" name="Google Shape;3780;p4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121900" tIns="121900" rIns="121900" bIns="121900" anchor="ctr" anchorCtr="0">
              <a:noAutofit/>
            </a:bodyPr>
            <a:lstStyle/>
            <a:p>
              <a:endParaRPr sz="2400"/>
            </a:p>
          </p:txBody>
        </p:sp>
        <p:sp>
          <p:nvSpPr>
            <p:cNvPr id="3781" name="Google Shape;3781;p4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121900" tIns="121900" rIns="121900" bIns="121900" anchor="ctr" anchorCtr="0">
              <a:noAutofit/>
            </a:bodyPr>
            <a:lstStyle/>
            <a:p>
              <a:endParaRPr sz="2400"/>
            </a:p>
          </p:txBody>
        </p:sp>
      </p:grpSp>
      <p:grpSp>
        <p:nvGrpSpPr>
          <p:cNvPr id="3782" name="Google Shape;3782;p44"/>
          <p:cNvGrpSpPr/>
          <p:nvPr/>
        </p:nvGrpSpPr>
        <p:grpSpPr>
          <a:xfrm>
            <a:off x="4459548" y="4224768"/>
            <a:ext cx="3150992" cy="1341257"/>
            <a:chOff x="3358415" y="3361302"/>
            <a:chExt cx="2363244" cy="1024695"/>
          </a:xfrm>
        </p:grpSpPr>
        <p:grpSp>
          <p:nvGrpSpPr>
            <p:cNvPr id="3783" name="Google Shape;3783;p44"/>
            <p:cNvGrpSpPr/>
            <p:nvPr/>
          </p:nvGrpSpPr>
          <p:grpSpPr>
            <a:xfrm>
              <a:off x="3358415" y="3361302"/>
              <a:ext cx="441300" cy="1024695"/>
              <a:chOff x="3358415" y="3361302"/>
              <a:chExt cx="441300" cy="1024695"/>
            </a:xfrm>
          </p:grpSpPr>
          <p:sp>
            <p:nvSpPr>
              <p:cNvPr id="3784" name="Google Shape;3784;p44"/>
              <p:cNvSpPr/>
              <p:nvPr/>
            </p:nvSpPr>
            <p:spPr>
              <a:xfrm>
                <a:off x="3358415" y="3361302"/>
                <a:ext cx="441300" cy="136500"/>
              </a:xfrm>
              <a:prstGeom prst="flowChartAlternateProcess">
                <a:avLst/>
              </a:prstGeom>
              <a:solidFill>
                <a:srgbClr val="7994A9"/>
              </a:solidFill>
              <a:ln>
                <a:noFill/>
              </a:ln>
            </p:spPr>
            <p:txBody>
              <a:bodyPr spcFirstLastPara="1" wrap="square" lIns="121900" tIns="121900" rIns="121900" bIns="121900" anchor="ctr" anchorCtr="0">
                <a:noAutofit/>
              </a:bodyPr>
              <a:lstStyle/>
              <a:p>
                <a:endParaRPr sz="2400"/>
              </a:p>
            </p:txBody>
          </p:sp>
          <p:sp>
            <p:nvSpPr>
              <p:cNvPr id="3785" name="Google Shape;3785;p44"/>
              <p:cNvSpPr/>
              <p:nvPr/>
            </p:nvSpPr>
            <p:spPr>
              <a:xfrm>
                <a:off x="3358415" y="3538947"/>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86" name="Google Shape;3786;p44"/>
              <p:cNvSpPr/>
              <p:nvPr/>
            </p:nvSpPr>
            <p:spPr>
              <a:xfrm>
                <a:off x="3358415" y="3716591"/>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87" name="Google Shape;3787;p44"/>
              <p:cNvSpPr/>
              <p:nvPr/>
            </p:nvSpPr>
            <p:spPr>
              <a:xfrm>
                <a:off x="3358415" y="3894236"/>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88" name="Google Shape;3788;p44"/>
              <p:cNvSpPr/>
              <p:nvPr/>
            </p:nvSpPr>
            <p:spPr>
              <a:xfrm>
                <a:off x="3358415" y="4071866"/>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89" name="Google Shape;3789;p44"/>
              <p:cNvSpPr/>
              <p:nvPr/>
            </p:nvSpPr>
            <p:spPr>
              <a:xfrm>
                <a:off x="3358415" y="4249497"/>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790" name="Google Shape;3790;p44"/>
            <p:cNvGrpSpPr/>
            <p:nvPr/>
          </p:nvGrpSpPr>
          <p:grpSpPr>
            <a:xfrm>
              <a:off x="3838901" y="3361302"/>
              <a:ext cx="441300" cy="1024695"/>
              <a:chOff x="3838901" y="3361302"/>
              <a:chExt cx="441300" cy="1024695"/>
            </a:xfrm>
          </p:grpSpPr>
          <p:sp>
            <p:nvSpPr>
              <p:cNvPr id="3791" name="Google Shape;3791;p44"/>
              <p:cNvSpPr/>
              <p:nvPr/>
            </p:nvSpPr>
            <p:spPr>
              <a:xfrm>
                <a:off x="3838901" y="3361302"/>
                <a:ext cx="441300" cy="136500"/>
              </a:xfrm>
              <a:prstGeom prst="flowChartAlternateProcess">
                <a:avLst/>
              </a:prstGeom>
              <a:solidFill>
                <a:srgbClr val="7994A9"/>
              </a:solidFill>
              <a:ln>
                <a:noFill/>
              </a:ln>
            </p:spPr>
            <p:txBody>
              <a:bodyPr spcFirstLastPara="1" wrap="square" lIns="121900" tIns="121900" rIns="121900" bIns="121900" anchor="ctr" anchorCtr="0">
                <a:noAutofit/>
              </a:bodyPr>
              <a:lstStyle/>
              <a:p>
                <a:endParaRPr sz="2400"/>
              </a:p>
            </p:txBody>
          </p:sp>
          <p:sp>
            <p:nvSpPr>
              <p:cNvPr id="3792" name="Google Shape;3792;p44"/>
              <p:cNvSpPr/>
              <p:nvPr/>
            </p:nvSpPr>
            <p:spPr>
              <a:xfrm>
                <a:off x="3838901" y="3538947"/>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93" name="Google Shape;3793;p44"/>
              <p:cNvSpPr/>
              <p:nvPr/>
            </p:nvSpPr>
            <p:spPr>
              <a:xfrm>
                <a:off x="3838901" y="3716591"/>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94" name="Google Shape;3794;p44"/>
              <p:cNvSpPr/>
              <p:nvPr/>
            </p:nvSpPr>
            <p:spPr>
              <a:xfrm>
                <a:off x="3838901" y="3894236"/>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95" name="Google Shape;3795;p44"/>
              <p:cNvSpPr/>
              <p:nvPr/>
            </p:nvSpPr>
            <p:spPr>
              <a:xfrm>
                <a:off x="3838901" y="4071866"/>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796" name="Google Shape;3796;p44"/>
              <p:cNvSpPr/>
              <p:nvPr/>
            </p:nvSpPr>
            <p:spPr>
              <a:xfrm>
                <a:off x="3838901" y="4249497"/>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797" name="Google Shape;3797;p44"/>
            <p:cNvGrpSpPr/>
            <p:nvPr/>
          </p:nvGrpSpPr>
          <p:grpSpPr>
            <a:xfrm>
              <a:off x="4319387" y="3361302"/>
              <a:ext cx="441300" cy="1024695"/>
              <a:chOff x="4319387" y="3361302"/>
              <a:chExt cx="441300" cy="1024695"/>
            </a:xfrm>
          </p:grpSpPr>
          <p:sp>
            <p:nvSpPr>
              <p:cNvPr id="3798" name="Google Shape;3798;p44"/>
              <p:cNvSpPr/>
              <p:nvPr/>
            </p:nvSpPr>
            <p:spPr>
              <a:xfrm>
                <a:off x="4319387" y="3361302"/>
                <a:ext cx="441300" cy="136500"/>
              </a:xfrm>
              <a:prstGeom prst="flowChartAlternateProcess">
                <a:avLst/>
              </a:prstGeom>
              <a:solidFill>
                <a:srgbClr val="7994A9"/>
              </a:solidFill>
              <a:ln>
                <a:noFill/>
              </a:ln>
            </p:spPr>
            <p:txBody>
              <a:bodyPr spcFirstLastPara="1" wrap="square" lIns="121900" tIns="121900" rIns="121900" bIns="121900" anchor="ctr" anchorCtr="0">
                <a:noAutofit/>
              </a:bodyPr>
              <a:lstStyle/>
              <a:p>
                <a:endParaRPr sz="2400"/>
              </a:p>
            </p:txBody>
          </p:sp>
          <p:sp>
            <p:nvSpPr>
              <p:cNvPr id="3799" name="Google Shape;3799;p44"/>
              <p:cNvSpPr/>
              <p:nvPr/>
            </p:nvSpPr>
            <p:spPr>
              <a:xfrm>
                <a:off x="4319387" y="3538947"/>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00" name="Google Shape;3800;p44"/>
              <p:cNvSpPr/>
              <p:nvPr/>
            </p:nvSpPr>
            <p:spPr>
              <a:xfrm>
                <a:off x="4319387" y="3716591"/>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01" name="Google Shape;3801;p44"/>
              <p:cNvSpPr/>
              <p:nvPr/>
            </p:nvSpPr>
            <p:spPr>
              <a:xfrm>
                <a:off x="4319387" y="3894236"/>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02" name="Google Shape;3802;p44"/>
              <p:cNvSpPr/>
              <p:nvPr/>
            </p:nvSpPr>
            <p:spPr>
              <a:xfrm>
                <a:off x="4319387" y="4071866"/>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03" name="Google Shape;3803;p44"/>
              <p:cNvSpPr/>
              <p:nvPr/>
            </p:nvSpPr>
            <p:spPr>
              <a:xfrm>
                <a:off x="4319387" y="4249497"/>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04" name="Google Shape;3804;p44"/>
            <p:cNvGrpSpPr/>
            <p:nvPr/>
          </p:nvGrpSpPr>
          <p:grpSpPr>
            <a:xfrm>
              <a:off x="4799873" y="3361302"/>
              <a:ext cx="441300" cy="1024695"/>
              <a:chOff x="4799873" y="3361302"/>
              <a:chExt cx="441300" cy="1024695"/>
            </a:xfrm>
          </p:grpSpPr>
          <p:sp>
            <p:nvSpPr>
              <p:cNvPr id="3805" name="Google Shape;3805;p44"/>
              <p:cNvSpPr/>
              <p:nvPr/>
            </p:nvSpPr>
            <p:spPr>
              <a:xfrm>
                <a:off x="4799873" y="3361302"/>
                <a:ext cx="441300" cy="136500"/>
              </a:xfrm>
              <a:prstGeom prst="flowChartAlternateProcess">
                <a:avLst/>
              </a:prstGeom>
              <a:solidFill>
                <a:srgbClr val="7994A9"/>
              </a:solidFill>
              <a:ln>
                <a:noFill/>
              </a:ln>
            </p:spPr>
            <p:txBody>
              <a:bodyPr spcFirstLastPara="1" wrap="square" lIns="121900" tIns="121900" rIns="121900" bIns="121900" anchor="ctr" anchorCtr="0">
                <a:noAutofit/>
              </a:bodyPr>
              <a:lstStyle/>
              <a:p>
                <a:endParaRPr sz="2400"/>
              </a:p>
            </p:txBody>
          </p:sp>
          <p:sp>
            <p:nvSpPr>
              <p:cNvPr id="3806" name="Google Shape;3806;p44"/>
              <p:cNvSpPr/>
              <p:nvPr/>
            </p:nvSpPr>
            <p:spPr>
              <a:xfrm>
                <a:off x="4799873" y="3538947"/>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07" name="Google Shape;3807;p44"/>
              <p:cNvSpPr/>
              <p:nvPr/>
            </p:nvSpPr>
            <p:spPr>
              <a:xfrm>
                <a:off x="4799873" y="3716591"/>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08" name="Google Shape;3808;p44"/>
              <p:cNvSpPr/>
              <p:nvPr/>
            </p:nvSpPr>
            <p:spPr>
              <a:xfrm>
                <a:off x="4799873" y="3894236"/>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09" name="Google Shape;3809;p44"/>
              <p:cNvSpPr/>
              <p:nvPr/>
            </p:nvSpPr>
            <p:spPr>
              <a:xfrm>
                <a:off x="4799873" y="4071866"/>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10" name="Google Shape;3810;p44"/>
              <p:cNvSpPr/>
              <p:nvPr/>
            </p:nvSpPr>
            <p:spPr>
              <a:xfrm>
                <a:off x="4799873" y="4249497"/>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11" name="Google Shape;3811;p44"/>
            <p:cNvGrpSpPr/>
            <p:nvPr/>
          </p:nvGrpSpPr>
          <p:grpSpPr>
            <a:xfrm>
              <a:off x="5280360" y="3361302"/>
              <a:ext cx="441300" cy="1024695"/>
              <a:chOff x="5280360" y="3361302"/>
              <a:chExt cx="441300" cy="1024695"/>
            </a:xfrm>
          </p:grpSpPr>
          <p:sp>
            <p:nvSpPr>
              <p:cNvPr id="3812" name="Google Shape;3812;p44"/>
              <p:cNvSpPr/>
              <p:nvPr/>
            </p:nvSpPr>
            <p:spPr>
              <a:xfrm>
                <a:off x="5280360" y="3361302"/>
                <a:ext cx="441300" cy="136500"/>
              </a:xfrm>
              <a:prstGeom prst="flowChartAlternateProcess">
                <a:avLst/>
              </a:prstGeom>
              <a:solidFill>
                <a:srgbClr val="7994A9"/>
              </a:solidFill>
              <a:ln>
                <a:noFill/>
              </a:ln>
            </p:spPr>
            <p:txBody>
              <a:bodyPr spcFirstLastPara="1" wrap="square" lIns="121900" tIns="121900" rIns="121900" bIns="121900" anchor="ctr" anchorCtr="0">
                <a:noAutofit/>
              </a:bodyPr>
              <a:lstStyle/>
              <a:p>
                <a:endParaRPr sz="2400"/>
              </a:p>
            </p:txBody>
          </p:sp>
          <p:sp>
            <p:nvSpPr>
              <p:cNvPr id="3813" name="Google Shape;3813;p44"/>
              <p:cNvSpPr/>
              <p:nvPr/>
            </p:nvSpPr>
            <p:spPr>
              <a:xfrm>
                <a:off x="5280360" y="3538947"/>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14" name="Google Shape;3814;p44"/>
              <p:cNvSpPr/>
              <p:nvPr/>
            </p:nvSpPr>
            <p:spPr>
              <a:xfrm>
                <a:off x="5280360" y="3716591"/>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15" name="Google Shape;3815;p44"/>
              <p:cNvSpPr/>
              <p:nvPr/>
            </p:nvSpPr>
            <p:spPr>
              <a:xfrm>
                <a:off x="5280360" y="3894236"/>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16" name="Google Shape;3816;p44"/>
              <p:cNvSpPr/>
              <p:nvPr/>
            </p:nvSpPr>
            <p:spPr>
              <a:xfrm>
                <a:off x="5280360" y="4071866"/>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sp>
            <p:nvSpPr>
              <p:cNvPr id="3817" name="Google Shape;3817;p44"/>
              <p:cNvSpPr/>
              <p:nvPr/>
            </p:nvSpPr>
            <p:spPr>
              <a:xfrm>
                <a:off x="5280360" y="4249497"/>
                <a:ext cx="441300" cy="136500"/>
              </a:xfrm>
              <a:prstGeom prst="flowChartAlternateProcess">
                <a:avLst/>
              </a:prstGeom>
              <a:solidFill>
                <a:srgbClr val="E3E9ED"/>
              </a:solidFill>
              <a:ln>
                <a:noFill/>
              </a:ln>
            </p:spPr>
            <p:txBody>
              <a:bodyPr spcFirstLastPara="1" wrap="square" lIns="121900" tIns="121900" rIns="121900" bIns="121900" anchor="ctr" anchorCtr="0">
                <a:noAutofit/>
              </a:bodyPr>
              <a:lstStyle/>
              <a:p>
                <a:endParaRPr sz="2400"/>
              </a:p>
            </p:txBody>
          </p:sp>
        </p:grpSp>
      </p:grpSp>
      <p:graphicFrame>
        <p:nvGraphicFramePr>
          <p:cNvPr id="3818" name="Google Shape;3818;p44"/>
          <p:cNvGraphicFramePr/>
          <p:nvPr/>
        </p:nvGraphicFramePr>
        <p:xfrm>
          <a:off x="948117" y="2840615"/>
          <a:ext cx="3204800" cy="1175199"/>
        </p:xfrm>
        <a:graphic>
          <a:graphicData uri="http://schemas.openxmlformats.org/drawingml/2006/table">
            <a:tbl>
              <a:tblPr>
                <a:noFill/>
              </a:tblPr>
              <a:tblGrid>
                <a:gridCol w="801200">
                  <a:extLst>
                    <a:ext uri="{9D8B030D-6E8A-4147-A177-3AD203B41FA5}">
                      <a16:colId xmlns:a16="http://schemas.microsoft.com/office/drawing/2014/main" val="20000"/>
                    </a:ext>
                  </a:extLst>
                </a:gridCol>
                <a:gridCol w="801200">
                  <a:extLst>
                    <a:ext uri="{9D8B030D-6E8A-4147-A177-3AD203B41FA5}">
                      <a16:colId xmlns:a16="http://schemas.microsoft.com/office/drawing/2014/main" val="20001"/>
                    </a:ext>
                  </a:extLst>
                </a:gridCol>
                <a:gridCol w="801200">
                  <a:extLst>
                    <a:ext uri="{9D8B030D-6E8A-4147-A177-3AD203B41FA5}">
                      <a16:colId xmlns:a16="http://schemas.microsoft.com/office/drawing/2014/main" val="20002"/>
                    </a:ext>
                  </a:extLst>
                </a:gridCol>
                <a:gridCol w="801200">
                  <a:extLst>
                    <a:ext uri="{9D8B030D-6E8A-4147-A177-3AD203B41FA5}">
                      <a16:colId xmlns:a16="http://schemas.microsoft.com/office/drawing/2014/main" val="20003"/>
                    </a:ext>
                  </a:extLst>
                </a:gridCol>
              </a:tblGrid>
              <a:tr h="391733">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391733">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91733">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300"/>
                    </a:p>
                  </a:txBody>
                  <a:tcPr marL="121900" marR="121900" marT="121900" marB="121900">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19" name="Google Shape;3819;p44"/>
          <p:cNvGrpSpPr/>
          <p:nvPr/>
        </p:nvGrpSpPr>
        <p:grpSpPr>
          <a:xfrm>
            <a:off x="950151" y="4240248"/>
            <a:ext cx="3204819" cy="1341200"/>
            <a:chOff x="726450" y="3372825"/>
            <a:chExt cx="2403614" cy="1005900"/>
          </a:xfrm>
        </p:grpSpPr>
        <p:grpSp>
          <p:nvGrpSpPr>
            <p:cNvPr id="3820" name="Google Shape;3820;p44"/>
            <p:cNvGrpSpPr/>
            <p:nvPr/>
          </p:nvGrpSpPr>
          <p:grpSpPr>
            <a:xfrm>
              <a:off x="726450" y="3696000"/>
              <a:ext cx="2403614" cy="500898"/>
              <a:chOff x="726450" y="3696000"/>
              <a:chExt cx="2403614" cy="500898"/>
            </a:xfrm>
          </p:grpSpPr>
          <p:sp>
            <p:nvSpPr>
              <p:cNvPr id="3821" name="Google Shape;3821;p44"/>
              <p:cNvSpPr/>
              <p:nvPr/>
            </p:nvSpPr>
            <p:spPr>
              <a:xfrm>
                <a:off x="726450" y="3696000"/>
                <a:ext cx="2403600" cy="167100"/>
              </a:xfrm>
              <a:prstGeom prst="rect">
                <a:avLst/>
              </a:prstGeom>
              <a:solidFill>
                <a:srgbClr val="869FB1"/>
              </a:solidFill>
              <a:ln>
                <a:noFill/>
              </a:ln>
            </p:spPr>
            <p:txBody>
              <a:bodyPr spcFirstLastPara="1" wrap="square" lIns="121900" tIns="121900" rIns="121900" bIns="121900" anchor="ctr" anchorCtr="0">
                <a:noAutofit/>
              </a:bodyPr>
              <a:lstStyle/>
              <a:p>
                <a:endParaRPr sz="267"/>
              </a:p>
            </p:txBody>
          </p:sp>
          <p:sp>
            <p:nvSpPr>
              <p:cNvPr id="3822" name="Google Shape;3822;p44"/>
              <p:cNvSpPr/>
              <p:nvPr/>
            </p:nvSpPr>
            <p:spPr>
              <a:xfrm>
                <a:off x="726464" y="4029798"/>
                <a:ext cx="2403600" cy="167100"/>
              </a:xfrm>
              <a:prstGeom prst="rect">
                <a:avLst/>
              </a:prstGeom>
              <a:solidFill>
                <a:srgbClr val="869FB1"/>
              </a:solidFill>
              <a:ln>
                <a:noFill/>
              </a:ln>
            </p:spPr>
            <p:txBody>
              <a:bodyPr spcFirstLastPara="1" wrap="square" lIns="121900" tIns="121900" rIns="121900" bIns="121900" anchor="ctr" anchorCtr="0">
                <a:noAutofit/>
              </a:bodyPr>
              <a:lstStyle/>
              <a:p>
                <a:endParaRPr sz="267"/>
              </a:p>
            </p:txBody>
          </p:sp>
        </p:grpSp>
        <p:grpSp>
          <p:nvGrpSpPr>
            <p:cNvPr id="3823" name="Google Shape;3823;p44"/>
            <p:cNvGrpSpPr/>
            <p:nvPr/>
          </p:nvGrpSpPr>
          <p:grpSpPr>
            <a:xfrm>
              <a:off x="1348050" y="3372825"/>
              <a:ext cx="1720425" cy="1005900"/>
              <a:chOff x="1348050" y="3372825"/>
              <a:chExt cx="1720425" cy="1005900"/>
            </a:xfrm>
          </p:grpSpPr>
          <p:sp>
            <p:nvSpPr>
              <p:cNvPr id="3824" name="Google Shape;3824;p4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121900" tIns="121900" rIns="121900" bIns="121900" anchor="ctr" anchorCtr="0">
                <a:noAutofit/>
              </a:bodyPr>
              <a:lstStyle/>
              <a:p>
                <a:endParaRPr sz="267"/>
              </a:p>
            </p:txBody>
          </p:sp>
          <p:sp>
            <p:nvSpPr>
              <p:cNvPr id="3825" name="Google Shape;3825;p4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121900" tIns="121900" rIns="121900" bIns="121900" anchor="ctr" anchorCtr="0">
                <a:noAutofit/>
              </a:bodyPr>
              <a:lstStyle/>
              <a:p>
                <a:endParaRPr sz="267"/>
              </a:p>
            </p:txBody>
          </p:sp>
          <p:sp>
            <p:nvSpPr>
              <p:cNvPr id="3826" name="Google Shape;3826;p4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121900" tIns="121900" rIns="121900" bIns="121900" anchor="ctr" anchorCtr="0">
                <a:noAutofit/>
              </a:bodyPr>
              <a:lstStyle/>
              <a:p>
                <a:endParaRPr sz="267"/>
              </a:p>
            </p:txBody>
          </p:sp>
          <p:sp>
            <p:nvSpPr>
              <p:cNvPr id="3827" name="Google Shape;3827;p4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121900" tIns="121900" rIns="121900" bIns="121900" anchor="ctr" anchorCtr="0">
                <a:noAutofit/>
              </a:bodyPr>
              <a:lstStyle/>
              <a:p>
                <a:endParaRPr sz="267"/>
              </a:p>
            </p:txBody>
          </p:sp>
          <p:sp>
            <p:nvSpPr>
              <p:cNvPr id="3828" name="Google Shape;3828;p4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121900" tIns="121900" rIns="121900" bIns="121900" anchor="ctr" anchorCtr="0">
                <a:noAutofit/>
              </a:bodyPr>
              <a:lstStyle/>
              <a:p>
                <a:endParaRPr sz="267"/>
              </a:p>
            </p:txBody>
          </p:sp>
        </p:grpSp>
        <p:grpSp>
          <p:nvGrpSpPr>
            <p:cNvPr id="3829" name="Google Shape;3829;p44"/>
            <p:cNvGrpSpPr/>
            <p:nvPr/>
          </p:nvGrpSpPr>
          <p:grpSpPr>
            <a:xfrm>
              <a:off x="1455707" y="3731058"/>
              <a:ext cx="1491150" cy="417657"/>
              <a:chOff x="1455707" y="3731058"/>
              <a:chExt cx="1491150" cy="417657"/>
            </a:xfrm>
          </p:grpSpPr>
          <p:grpSp>
            <p:nvGrpSpPr>
              <p:cNvPr id="3830" name="Google Shape;3830;p44"/>
              <p:cNvGrpSpPr/>
              <p:nvPr/>
            </p:nvGrpSpPr>
            <p:grpSpPr>
              <a:xfrm>
                <a:off x="1472938" y="3745828"/>
                <a:ext cx="72126" cy="53788"/>
                <a:chOff x="1472938" y="3745828"/>
                <a:chExt cx="72126" cy="53788"/>
              </a:xfrm>
            </p:grpSpPr>
            <p:sp>
              <p:nvSpPr>
                <p:cNvPr id="3831" name="Google Shape;3831;p4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832" name="Google Shape;3832;p4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33" name="Google Shape;3833;p44"/>
              <p:cNvGrpSpPr/>
              <p:nvPr/>
            </p:nvGrpSpPr>
            <p:grpSpPr>
              <a:xfrm>
                <a:off x="1819181" y="4089633"/>
                <a:ext cx="72126" cy="53788"/>
                <a:chOff x="1819181" y="4089633"/>
                <a:chExt cx="72126" cy="53788"/>
              </a:xfrm>
            </p:grpSpPr>
            <p:sp>
              <p:nvSpPr>
                <p:cNvPr id="3834" name="Google Shape;3834;p4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835" name="Google Shape;3835;p4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36" name="Google Shape;3836;p44"/>
              <p:cNvGrpSpPr/>
              <p:nvPr/>
            </p:nvGrpSpPr>
            <p:grpSpPr>
              <a:xfrm>
                <a:off x="1455707" y="4084171"/>
                <a:ext cx="64321" cy="64544"/>
                <a:chOff x="1455707" y="4084171"/>
                <a:chExt cx="64321" cy="64544"/>
              </a:xfrm>
            </p:grpSpPr>
            <p:sp>
              <p:nvSpPr>
                <p:cNvPr id="3837" name="Google Shape;3837;p4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838" name="Google Shape;3838;p4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39" name="Google Shape;3839;p44"/>
              <p:cNvGrpSpPr/>
              <p:nvPr/>
            </p:nvGrpSpPr>
            <p:grpSpPr>
              <a:xfrm>
                <a:off x="1818610" y="3731058"/>
                <a:ext cx="64321" cy="64544"/>
                <a:chOff x="1818610" y="3731058"/>
                <a:chExt cx="64321" cy="64544"/>
              </a:xfrm>
            </p:grpSpPr>
            <p:sp>
              <p:nvSpPr>
                <p:cNvPr id="3840" name="Google Shape;3840;p4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841" name="Google Shape;3841;p4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42" name="Google Shape;3842;p44"/>
              <p:cNvGrpSpPr/>
              <p:nvPr/>
            </p:nvGrpSpPr>
            <p:grpSpPr>
              <a:xfrm>
                <a:off x="2172491" y="4089633"/>
                <a:ext cx="72126" cy="53788"/>
                <a:chOff x="2172491" y="4089633"/>
                <a:chExt cx="72126" cy="53788"/>
              </a:xfrm>
            </p:grpSpPr>
            <p:sp>
              <p:nvSpPr>
                <p:cNvPr id="3843" name="Google Shape;3843;p4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844" name="Google Shape;3844;p4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45" name="Google Shape;3845;p44"/>
              <p:cNvGrpSpPr/>
              <p:nvPr/>
            </p:nvGrpSpPr>
            <p:grpSpPr>
              <a:xfrm>
                <a:off x="2171920" y="3731058"/>
                <a:ext cx="64321" cy="64544"/>
                <a:chOff x="2171920" y="3731058"/>
                <a:chExt cx="64321" cy="64544"/>
              </a:xfrm>
            </p:grpSpPr>
            <p:sp>
              <p:nvSpPr>
                <p:cNvPr id="3846" name="Google Shape;3846;p4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847" name="Google Shape;3847;p4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48" name="Google Shape;3848;p44"/>
              <p:cNvGrpSpPr/>
              <p:nvPr/>
            </p:nvGrpSpPr>
            <p:grpSpPr>
              <a:xfrm>
                <a:off x="2874730" y="3745828"/>
                <a:ext cx="72126" cy="53788"/>
                <a:chOff x="2874730" y="3745828"/>
                <a:chExt cx="72126" cy="53788"/>
              </a:xfrm>
            </p:grpSpPr>
            <p:sp>
              <p:nvSpPr>
                <p:cNvPr id="3849" name="Google Shape;3849;p4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850" name="Google Shape;3850;p4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51" name="Google Shape;3851;p44"/>
              <p:cNvGrpSpPr/>
              <p:nvPr/>
            </p:nvGrpSpPr>
            <p:grpSpPr>
              <a:xfrm>
                <a:off x="2878589" y="4081481"/>
                <a:ext cx="64321" cy="64544"/>
                <a:chOff x="2878589" y="4081481"/>
                <a:chExt cx="64321" cy="64544"/>
              </a:xfrm>
            </p:grpSpPr>
            <p:sp>
              <p:nvSpPr>
                <p:cNvPr id="3852" name="Google Shape;3852;p4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853" name="Google Shape;3853;p4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54" name="Google Shape;3854;p44"/>
              <p:cNvGrpSpPr/>
              <p:nvPr/>
            </p:nvGrpSpPr>
            <p:grpSpPr>
              <a:xfrm>
                <a:off x="2525796" y="4089633"/>
                <a:ext cx="72126" cy="53788"/>
                <a:chOff x="2525796" y="4089633"/>
                <a:chExt cx="72126" cy="53788"/>
              </a:xfrm>
            </p:grpSpPr>
            <p:sp>
              <p:nvSpPr>
                <p:cNvPr id="3855" name="Google Shape;3855;p4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856" name="Google Shape;3856;p4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57" name="Google Shape;3857;p44"/>
              <p:cNvGrpSpPr/>
              <p:nvPr/>
            </p:nvGrpSpPr>
            <p:grpSpPr>
              <a:xfrm>
                <a:off x="2525225" y="3731058"/>
                <a:ext cx="64321" cy="64544"/>
                <a:chOff x="2525225" y="3731058"/>
                <a:chExt cx="64321" cy="64544"/>
              </a:xfrm>
            </p:grpSpPr>
            <p:sp>
              <p:nvSpPr>
                <p:cNvPr id="3858" name="Google Shape;3858;p4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859" name="Google Shape;3859;p4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63"/>
        <p:cNvGrpSpPr/>
        <p:nvPr/>
      </p:nvGrpSpPr>
      <p:grpSpPr>
        <a:xfrm>
          <a:off x="0" y="0"/>
          <a:ext cx="0" cy="0"/>
          <a:chOff x="0" y="0"/>
          <a:chExt cx="0" cy="0"/>
        </a:xfrm>
      </p:grpSpPr>
      <p:grpSp>
        <p:nvGrpSpPr>
          <p:cNvPr id="3864" name="Google Shape;3864;p45"/>
          <p:cNvGrpSpPr/>
          <p:nvPr/>
        </p:nvGrpSpPr>
        <p:grpSpPr>
          <a:xfrm>
            <a:off x="7706871" y="2479475"/>
            <a:ext cx="895200" cy="899808"/>
            <a:chOff x="5780148" y="1859605"/>
            <a:chExt cx="671400" cy="674856"/>
          </a:xfrm>
        </p:grpSpPr>
        <p:sp>
          <p:nvSpPr>
            <p:cNvPr id="3865" name="Google Shape;3865;p45"/>
            <p:cNvSpPr/>
            <p:nvPr/>
          </p:nvSpPr>
          <p:spPr>
            <a:xfrm>
              <a:off x="5780148" y="1859605"/>
              <a:ext cx="671400" cy="671400"/>
            </a:xfrm>
            <a:prstGeom prst="ellipse">
              <a:avLst/>
            </a:prstGeom>
            <a:solidFill>
              <a:srgbClr val="5F7D95"/>
            </a:solidFill>
            <a:ln>
              <a:noFill/>
            </a:ln>
          </p:spPr>
          <p:txBody>
            <a:bodyPr spcFirstLastPara="1" wrap="square" lIns="121900" tIns="121900" rIns="121900" bIns="121900" anchor="ctr" anchorCtr="0">
              <a:noAutofit/>
            </a:bodyPr>
            <a:lstStyle/>
            <a:p>
              <a:endParaRPr sz="2400"/>
            </a:p>
          </p:txBody>
        </p:sp>
        <p:sp>
          <p:nvSpPr>
            <p:cNvPr id="3866" name="Google Shape;3866;p45"/>
            <p:cNvSpPr/>
            <p:nvPr/>
          </p:nvSpPr>
          <p:spPr>
            <a:xfrm>
              <a:off x="5851927" y="2006476"/>
              <a:ext cx="527700" cy="527700"/>
            </a:xfrm>
            <a:prstGeom prst="ellipse">
              <a:avLst/>
            </a:prstGeom>
            <a:solidFill>
              <a:srgbClr val="869FB2"/>
            </a:solidFill>
            <a:ln>
              <a:noFill/>
            </a:ln>
          </p:spPr>
          <p:txBody>
            <a:bodyPr spcFirstLastPara="1" wrap="square" lIns="121900" tIns="121900" rIns="121900" bIns="121900" anchor="ctr" anchorCtr="0">
              <a:noAutofit/>
            </a:bodyPr>
            <a:lstStyle/>
            <a:p>
              <a:endParaRPr sz="2400"/>
            </a:p>
          </p:txBody>
        </p:sp>
        <p:sp>
          <p:nvSpPr>
            <p:cNvPr id="3867" name="Google Shape;3867;p45"/>
            <p:cNvSpPr/>
            <p:nvPr/>
          </p:nvSpPr>
          <p:spPr>
            <a:xfrm>
              <a:off x="5899320" y="2101262"/>
              <a:ext cx="433200" cy="433200"/>
            </a:xfrm>
            <a:prstGeom prst="ellipse">
              <a:avLst/>
            </a:prstGeom>
            <a:solidFill>
              <a:srgbClr val="BAC8D3"/>
            </a:solidFill>
            <a:ln>
              <a:noFill/>
            </a:ln>
          </p:spPr>
          <p:txBody>
            <a:bodyPr spcFirstLastPara="1" wrap="square" lIns="121900" tIns="121900" rIns="121900" bIns="121900" anchor="ctr" anchorCtr="0">
              <a:noAutofit/>
            </a:bodyPr>
            <a:lstStyle/>
            <a:p>
              <a:endParaRPr sz="2400"/>
            </a:p>
          </p:txBody>
        </p:sp>
        <p:sp>
          <p:nvSpPr>
            <p:cNvPr id="3868" name="Google Shape;3868;p45"/>
            <p:cNvSpPr/>
            <p:nvPr/>
          </p:nvSpPr>
          <p:spPr>
            <a:xfrm>
              <a:off x="5944113" y="2190849"/>
              <a:ext cx="343500" cy="343500"/>
            </a:xfrm>
            <a:prstGeom prst="ellipse">
              <a:avLst/>
            </a:pr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69" name="Google Shape;3869;p45"/>
          <p:cNvGrpSpPr/>
          <p:nvPr/>
        </p:nvGrpSpPr>
        <p:grpSpPr>
          <a:xfrm>
            <a:off x="955995" y="1295076"/>
            <a:ext cx="1127895" cy="921003"/>
            <a:chOff x="732428" y="1198513"/>
            <a:chExt cx="845921" cy="690752"/>
          </a:xfrm>
        </p:grpSpPr>
        <p:grpSp>
          <p:nvGrpSpPr>
            <p:cNvPr id="3870" name="Google Shape;3870;p45"/>
            <p:cNvGrpSpPr/>
            <p:nvPr/>
          </p:nvGrpSpPr>
          <p:grpSpPr>
            <a:xfrm>
              <a:off x="823030" y="1198513"/>
              <a:ext cx="755319" cy="690752"/>
              <a:chOff x="823030" y="1198513"/>
              <a:chExt cx="755319" cy="690752"/>
            </a:xfrm>
          </p:grpSpPr>
          <p:sp>
            <p:nvSpPr>
              <p:cNvPr id="3871" name="Google Shape;3871;p4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121900" tIns="121900" rIns="121900" bIns="121900" anchor="ctr" anchorCtr="0">
                <a:noAutofit/>
              </a:bodyPr>
              <a:lstStyle/>
              <a:p>
                <a:endParaRPr sz="2400"/>
              </a:p>
            </p:txBody>
          </p:sp>
          <p:sp>
            <p:nvSpPr>
              <p:cNvPr id="3872" name="Google Shape;3872;p4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73" name="Google Shape;3873;p45"/>
            <p:cNvGrpSpPr/>
            <p:nvPr/>
          </p:nvGrpSpPr>
          <p:grpSpPr>
            <a:xfrm>
              <a:off x="732428" y="1239937"/>
              <a:ext cx="739912" cy="607886"/>
              <a:chOff x="732428" y="1239937"/>
              <a:chExt cx="739912" cy="607886"/>
            </a:xfrm>
          </p:grpSpPr>
          <p:sp>
            <p:nvSpPr>
              <p:cNvPr id="3874" name="Google Shape;3874;p4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75" name="Google Shape;3875;p4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76" name="Google Shape;3876;p45"/>
            <p:cNvGrpSpPr/>
            <p:nvPr/>
          </p:nvGrpSpPr>
          <p:grpSpPr>
            <a:xfrm>
              <a:off x="732428" y="1277018"/>
              <a:ext cx="702832" cy="533758"/>
              <a:chOff x="732428" y="1277018"/>
              <a:chExt cx="702832" cy="533758"/>
            </a:xfrm>
          </p:grpSpPr>
          <p:sp>
            <p:nvSpPr>
              <p:cNvPr id="3877" name="Google Shape;3877;p4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878" name="Google Shape;3878;p4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79" name="Google Shape;3879;p45"/>
            <p:cNvGrpSpPr/>
            <p:nvPr/>
          </p:nvGrpSpPr>
          <p:grpSpPr>
            <a:xfrm>
              <a:off x="931170" y="1306653"/>
              <a:ext cx="647179" cy="474455"/>
              <a:chOff x="931170" y="1306653"/>
              <a:chExt cx="647179" cy="474455"/>
            </a:xfrm>
          </p:grpSpPr>
          <p:sp>
            <p:nvSpPr>
              <p:cNvPr id="3880" name="Google Shape;3880;p4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881" name="Google Shape;3881;p4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sp>
          <p:nvSpPr>
            <p:cNvPr id="3882" name="Google Shape;3882;p4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883" name="Google Shape;3883;p45"/>
          <p:cNvGrpSpPr/>
          <p:nvPr/>
        </p:nvGrpSpPr>
        <p:grpSpPr>
          <a:xfrm>
            <a:off x="5264807" y="1295084"/>
            <a:ext cx="846208" cy="933309"/>
            <a:chOff x="5985650" y="2860025"/>
            <a:chExt cx="1396075" cy="1539775"/>
          </a:xfrm>
        </p:grpSpPr>
        <p:sp>
          <p:nvSpPr>
            <p:cNvPr id="3884" name="Google Shape;3884;p4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885" name="Google Shape;3885;p4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886" name="Google Shape;3886;p4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887" name="Google Shape;3887;p4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888" name="Google Shape;3888;p4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89" name="Google Shape;3889;p4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90" name="Google Shape;3890;p4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91" name="Google Shape;3891;p4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92" name="Google Shape;3892;p4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93" name="Google Shape;3893;p4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94" name="Google Shape;3894;p4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95" name="Google Shape;3895;p4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96" name="Google Shape;3896;p4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97" name="Google Shape;3897;p4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98" name="Google Shape;3898;p4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899" name="Google Shape;3899;p4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00" name="Google Shape;3900;p4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01" name="Google Shape;3901;p4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02" name="Google Shape;3902;p4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03" name="Google Shape;3903;p4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04" name="Google Shape;3904;p4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05" name="Google Shape;3905;p4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06" name="Google Shape;3906;p4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07" name="Google Shape;3907;p4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08" name="Google Shape;3908;p4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09" name="Google Shape;3909;p4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10" name="Google Shape;3910;p4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11" name="Google Shape;3911;p4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12" name="Google Shape;3912;p4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13" name="Google Shape;3913;p4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14" name="Google Shape;3914;p4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15" name="Google Shape;3915;p4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3916" name="Google Shape;3916;p45"/>
          <p:cNvGrpSpPr/>
          <p:nvPr/>
        </p:nvGrpSpPr>
        <p:grpSpPr>
          <a:xfrm>
            <a:off x="6272340" y="1295077"/>
            <a:ext cx="967793" cy="933300"/>
            <a:chOff x="4249973" y="1201875"/>
            <a:chExt cx="1958568" cy="1888762"/>
          </a:xfrm>
        </p:grpSpPr>
        <p:sp>
          <p:nvSpPr>
            <p:cNvPr id="3917" name="Google Shape;3917;p4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121900" tIns="121900" rIns="121900" bIns="121900" anchor="ctr" anchorCtr="0">
              <a:noAutofit/>
            </a:bodyPr>
            <a:lstStyle/>
            <a:p>
              <a:endParaRPr sz="2400"/>
            </a:p>
          </p:txBody>
        </p:sp>
        <p:grpSp>
          <p:nvGrpSpPr>
            <p:cNvPr id="3918" name="Google Shape;3918;p45"/>
            <p:cNvGrpSpPr/>
            <p:nvPr/>
          </p:nvGrpSpPr>
          <p:grpSpPr>
            <a:xfrm>
              <a:off x="5853086" y="1789142"/>
              <a:ext cx="355454" cy="1048099"/>
              <a:chOff x="5576108" y="2016725"/>
              <a:chExt cx="565200" cy="1666560"/>
            </a:xfrm>
          </p:grpSpPr>
          <p:sp>
            <p:nvSpPr>
              <p:cNvPr id="3919" name="Google Shape;3919;p45"/>
              <p:cNvSpPr/>
              <p:nvPr/>
            </p:nvSpPr>
            <p:spPr>
              <a:xfrm>
                <a:off x="5576108" y="2016725"/>
                <a:ext cx="565200" cy="565500"/>
              </a:xfrm>
              <a:prstGeom prst="ellipse">
                <a:avLst/>
              </a:prstGeom>
              <a:solidFill>
                <a:srgbClr val="667E92"/>
              </a:solidFill>
              <a:ln>
                <a:noFill/>
              </a:ln>
            </p:spPr>
            <p:txBody>
              <a:bodyPr spcFirstLastPara="1" wrap="square" lIns="121900" tIns="121900" rIns="121900" bIns="121900" anchor="ctr" anchorCtr="0">
                <a:noAutofit/>
              </a:bodyPr>
              <a:lstStyle/>
              <a:p>
                <a:pPr algn="ctr"/>
                <a:endParaRPr sz="1600">
                  <a:solidFill>
                    <a:srgbClr val="FFFFFF"/>
                  </a:solidFill>
                  <a:latin typeface="Roboto Medium"/>
                  <a:ea typeface="Roboto Medium"/>
                  <a:cs typeface="Roboto Medium"/>
                  <a:sym typeface="Roboto Medium"/>
                </a:endParaRPr>
              </a:p>
            </p:txBody>
          </p:sp>
          <p:sp>
            <p:nvSpPr>
              <p:cNvPr id="3920" name="Google Shape;3920;p4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3921" name="Google Shape;3921;p45"/>
            <p:cNvGrpSpPr/>
            <p:nvPr/>
          </p:nvGrpSpPr>
          <p:grpSpPr>
            <a:xfrm>
              <a:off x="4869455" y="2691676"/>
              <a:ext cx="1013897" cy="398961"/>
              <a:chOff x="4012057" y="3451825"/>
              <a:chExt cx="1612175" cy="634379"/>
            </a:xfrm>
          </p:grpSpPr>
          <p:sp>
            <p:nvSpPr>
              <p:cNvPr id="3922" name="Google Shape;3922;p45"/>
              <p:cNvSpPr/>
              <p:nvPr/>
            </p:nvSpPr>
            <p:spPr>
              <a:xfrm>
                <a:off x="5059033" y="3451825"/>
                <a:ext cx="565200" cy="565500"/>
              </a:xfrm>
              <a:prstGeom prst="ellipse">
                <a:avLst/>
              </a:prstGeom>
              <a:solidFill>
                <a:srgbClr val="667E92"/>
              </a:solidFill>
              <a:ln>
                <a:noFill/>
              </a:ln>
            </p:spPr>
            <p:txBody>
              <a:bodyPr spcFirstLastPara="1" wrap="square" lIns="121900" tIns="121900" rIns="121900" bIns="121900" anchor="ctr" anchorCtr="0">
                <a:noAutofit/>
              </a:bodyPr>
              <a:lstStyle/>
              <a:p>
                <a:pPr algn="ctr"/>
                <a:endParaRPr sz="1600">
                  <a:solidFill>
                    <a:srgbClr val="FFFFFF"/>
                  </a:solidFill>
                  <a:latin typeface="Roboto Medium"/>
                  <a:ea typeface="Roboto Medium"/>
                  <a:cs typeface="Roboto Medium"/>
                  <a:sym typeface="Roboto Medium"/>
                </a:endParaRPr>
              </a:p>
            </p:txBody>
          </p:sp>
          <p:sp>
            <p:nvSpPr>
              <p:cNvPr id="3923" name="Google Shape;3923;p4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3924" name="Google Shape;3924;p45"/>
            <p:cNvGrpSpPr/>
            <p:nvPr/>
          </p:nvGrpSpPr>
          <p:grpSpPr>
            <a:xfrm>
              <a:off x="4276937" y="2155961"/>
              <a:ext cx="651965" cy="891358"/>
              <a:chOff x="3069908" y="2599997"/>
              <a:chExt cx="1036675" cy="1417328"/>
            </a:xfrm>
          </p:grpSpPr>
          <p:sp>
            <p:nvSpPr>
              <p:cNvPr id="3925" name="Google Shape;3925;p45"/>
              <p:cNvSpPr/>
              <p:nvPr/>
            </p:nvSpPr>
            <p:spPr>
              <a:xfrm>
                <a:off x="3541383" y="3451825"/>
                <a:ext cx="565200" cy="565500"/>
              </a:xfrm>
              <a:prstGeom prst="ellipse">
                <a:avLst/>
              </a:prstGeom>
              <a:solidFill>
                <a:srgbClr val="667E92"/>
              </a:solidFill>
              <a:ln>
                <a:noFill/>
              </a:ln>
            </p:spPr>
            <p:txBody>
              <a:bodyPr spcFirstLastPara="1" wrap="square" lIns="121900" tIns="121900" rIns="121900" bIns="121900" anchor="ctr" anchorCtr="0">
                <a:noAutofit/>
              </a:bodyPr>
              <a:lstStyle/>
              <a:p>
                <a:pPr algn="ctr"/>
                <a:endParaRPr sz="1600">
                  <a:solidFill>
                    <a:srgbClr val="FFFFFF"/>
                  </a:solidFill>
                  <a:latin typeface="Roboto Medium"/>
                  <a:ea typeface="Roboto Medium"/>
                  <a:cs typeface="Roboto Medium"/>
                  <a:sym typeface="Roboto Medium"/>
                </a:endParaRPr>
              </a:p>
            </p:txBody>
          </p:sp>
          <p:sp>
            <p:nvSpPr>
              <p:cNvPr id="3926" name="Google Shape;3926;p4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3927" name="Google Shape;3927;p45"/>
            <p:cNvGrpSpPr/>
            <p:nvPr/>
          </p:nvGrpSpPr>
          <p:grpSpPr>
            <a:xfrm>
              <a:off x="5054918" y="1201875"/>
              <a:ext cx="999548" cy="602711"/>
              <a:chOff x="4306958" y="1082925"/>
              <a:chExt cx="1589359" cy="958358"/>
            </a:xfrm>
          </p:grpSpPr>
          <p:sp>
            <p:nvSpPr>
              <p:cNvPr id="3928" name="Google Shape;3928;p45"/>
              <p:cNvSpPr/>
              <p:nvPr/>
            </p:nvSpPr>
            <p:spPr>
              <a:xfrm>
                <a:off x="4306958" y="1082925"/>
                <a:ext cx="565200" cy="565500"/>
              </a:xfrm>
              <a:prstGeom prst="ellipse">
                <a:avLst/>
              </a:prstGeom>
              <a:solidFill>
                <a:srgbClr val="5F7D95"/>
              </a:solidFill>
              <a:ln>
                <a:noFill/>
              </a:ln>
            </p:spPr>
            <p:txBody>
              <a:bodyPr spcFirstLastPara="1" wrap="square" lIns="121900" tIns="121900" rIns="121900" bIns="121900" anchor="ctr" anchorCtr="0">
                <a:noAutofit/>
              </a:bodyPr>
              <a:lstStyle/>
              <a:p>
                <a:pPr algn="ctr"/>
                <a:endParaRPr sz="1600">
                  <a:solidFill>
                    <a:srgbClr val="FFFFFF"/>
                  </a:solidFill>
                  <a:latin typeface="Roboto Medium"/>
                  <a:ea typeface="Roboto Medium"/>
                  <a:cs typeface="Roboto Medium"/>
                  <a:sym typeface="Roboto Medium"/>
                </a:endParaRPr>
              </a:p>
            </p:txBody>
          </p:sp>
          <p:sp>
            <p:nvSpPr>
              <p:cNvPr id="3929" name="Google Shape;3929;p4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3930" name="Google Shape;3930;p45"/>
            <p:cNvGrpSpPr/>
            <p:nvPr/>
          </p:nvGrpSpPr>
          <p:grpSpPr>
            <a:xfrm>
              <a:off x="4249973" y="1303451"/>
              <a:ext cx="799317" cy="841334"/>
              <a:chOff x="3027033" y="1244439"/>
              <a:chExt cx="1270977" cy="1337786"/>
            </a:xfrm>
          </p:grpSpPr>
          <p:sp>
            <p:nvSpPr>
              <p:cNvPr id="3931" name="Google Shape;3931;p45"/>
              <p:cNvSpPr/>
              <p:nvPr/>
            </p:nvSpPr>
            <p:spPr>
              <a:xfrm>
                <a:off x="3027033" y="2016725"/>
                <a:ext cx="565200" cy="565500"/>
              </a:xfrm>
              <a:prstGeom prst="ellipse">
                <a:avLst/>
              </a:prstGeom>
              <a:solidFill>
                <a:srgbClr val="667E92"/>
              </a:solidFill>
              <a:ln>
                <a:noFill/>
              </a:ln>
            </p:spPr>
            <p:txBody>
              <a:bodyPr spcFirstLastPara="1" wrap="square" lIns="121900" tIns="121900" rIns="121900" bIns="121900" anchor="ctr" anchorCtr="0">
                <a:noAutofit/>
              </a:bodyPr>
              <a:lstStyle/>
              <a:p>
                <a:pPr algn="ctr"/>
                <a:endParaRPr sz="1600">
                  <a:solidFill>
                    <a:srgbClr val="FFFFFF"/>
                  </a:solidFill>
                  <a:latin typeface="Roboto Medium"/>
                  <a:ea typeface="Roboto Medium"/>
                  <a:cs typeface="Roboto Medium"/>
                  <a:sym typeface="Roboto Medium"/>
                </a:endParaRPr>
              </a:p>
            </p:txBody>
          </p:sp>
          <p:sp>
            <p:nvSpPr>
              <p:cNvPr id="3932" name="Google Shape;3932;p4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121900" tIns="121900" rIns="121900" bIns="121900" anchor="ctr" anchorCtr="0">
                <a:noAutofit/>
              </a:bodyPr>
              <a:lstStyle/>
              <a:p>
                <a:endParaRPr sz="2400"/>
              </a:p>
            </p:txBody>
          </p:sp>
        </p:grpSp>
      </p:grpSp>
      <p:grpSp>
        <p:nvGrpSpPr>
          <p:cNvPr id="3933" name="Google Shape;3933;p45"/>
          <p:cNvGrpSpPr/>
          <p:nvPr/>
        </p:nvGrpSpPr>
        <p:grpSpPr>
          <a:xfrm>
            <a:off x="5409493" y="2477449"/>
            <a:ext cx="1001025" cy="911712"/>
            <a:chOff x="4204684" y="2104422"/>
            <a:chExt cx="699822" cy="637382"/>
          </a:xfrm>
        </p:grpSpPr>
        <p:grpSp>
          <p:nvGrpSpPr>
            <p:cNvPr id="3934" name="Google Shape;3934;p45"/>
            <p:cNvGrpSpPr/>
            <p:nvPr/>
          </p:nvGrpSpPr>
          <p:grpSpPr>
            <a:xfrm>
              <a:off x="4204684" y="2430067"/>
              <a:ext cx="342957" cy="311738"/>
              <a:chOff x="4204684" y="2430067"/>
              <a:chExt cx="342957" cy="311738"/>
            </a:xfrm>
          </p:grpSpPr>
          <p:sp>
            <p:nvSpPr>
              <p:cNvPr id="3935" name="Google Shape;3935;p4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36" name="Google Shape;3936;p4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3937" name="Google Shape;3937;p45"/>
            <p:cNvGrpSpPr/>
            <p:nvPr/>
          </p:nvGrpSpPr>
          <p:grpSpPr>
            <a:xfrm>
              <a:off x="4561586" y="2430067"/>
              <a:ext cx="342920" cy="311738"/>
              <a:chOff x="4561586" y="2430067"/>
              <a:chExt cx="342920" cy="311738"/>
            </a:xfrm>
          </p:grpSpPr>
          <p:sp>
            <p:nvSpPr>
              <p:cNvPr id="3938" name="Google Shape;3938;p4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939" name="Google Shape;3939;p4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3940" name="Google Shape;3940;p45"/>
            <p:cNvGrpSpPr/>
            <p:nvPr/>
          </p:nvGrpSpPr>
          <p:grpSpPr>
            <a:xfrm>
              <a:off x="4561586" y="2104422"/>
              <a:ext cx="342920" cy="311738"/>
              <a:chOff x="4561586" y="2104422"/>
              <a:chExt cx="342920" cy="311738"/>
            </a:xfrm>
          </p:grpSpPr>
          <p:sp>
            <p:nvSpPr>
              <p:cNvPr id="3941" name="Google Shape;3941;p4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942" name="Google Shape;3942;p4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grpSp>
          <p:nvGrpSpPr>
            <p:cNvPr id="3943" name="Google Shape;3943;p45"/>
            <p:cNvGrpSpPr/>
            <p:nvPr/>
          </p:nvGrpSpPr>
          <p:grpSpPr>
            <a:xfrm>
              <a:off x="4204684" y="2104422"/>
              <a:ext cx="342957" cy="311664"/>
              <a:chOff x="4204684" y="2104422"/>
              <a:chExt cx="342957" cy="311664"/>
            </a:xfrm>
          </p:grpSpPr>
          <p:sp>
            <p:nvSpPr>
              <p:cNvPr id="3944" name="Google Shape;3944;p4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3945" name="Google Shape;3945;p4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grpSp>
      <p:grpSp>
        <p:nvGrpSpPr>
          <p:cNvPr id="3946" name="Google Shape;3946;p45"/>
          <p:cNvGrpSpPr/>
          <p:nvPr/>
        </p:nvGrpSpPr>
        <p:grpSpPr>
          <a:xfrm>
            <a:off x="7362070" y="1295069"/>
            <a:ext cx="880788" cy="918489"/>
            <a:chOff x="5830645" y="1267368"/>
            <a:chExt cx="530340" cy="553040"/>
          </a:xfrm>
        </p:grpSpPr>
        <p:sp>
          <p:nvSpPr>
            <p:cNvPr id="3947" name="Google Shape;3947;p4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nvGrpSpPr>
            <p:cNvPr id="3948" name="Google Shape;3948;p45"/>
            <p:cNvGrpSpPr/>
            <p:nvPr/>
          </p:nvGrpSpPr>
          <p:grpSpPr>
            <a:xfrm>
              <a:off x="5830645" y="1267368"/>
              <a:ext cx="259743" cy="269909"/>
              <a:chOff x="5830645" y="1267368"/>
              <a:chExt cx="259743" cy="269909"/>
            </a:xfrm>
          </p:grpSpPr>
          <p:sp>
            <p:nvSpPr>
              <p:cNvPr id="3949" name="Google Shape;3949;p4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950" name="Google Shape;3950;p4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grpSp>
        <p:grpSp>
          <p:nvGrpSpPr>
            <p:cNvPr id="3951" name="Google Shape;3951;p45"/>
            <p:cNvGrpSpPr/>
            <p:nvPr/>
          </p:nvGrpSpPr>
          <p:grpSpPr>
            <a:xfrm>
              <a:off x="6101293" y="1267368"/>
              <a:ext cx="259692" cy="269909"/>
              <a:chOff x="6101293" y="1267368"/>
              <a:chExt cx="259692" cy="269909"/>
            </a:xfrm>
          </p:grpSpPr>
          <p:sp>
            <p:nvSpPr>
              <p:cNvPr id="3952" name="Google Shape;3952;p4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953" name="Google Shape;3953;p4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3954" name="Google Shape;3954;p45"/>
            <p:cNvGrpSpPr/>
            <p:nvPr/>
          </p:nvGrpSpPr>
          <p:grpSpPr>
            <a:xfrm>
              <a:off x="5830645" y="1550500"/>
              <a:ext cx="259692" cy="269909"/>
              <a:chOff x="5830645" y="1550500"/>
              <a:chExt cx="259692" cy="269909"/>
            </a:xfrm>
          </p:grpSpPr>
          <p:sp>
            <p:nvSpPr>
              <p:cNvPr id="3955" name="Google Shape;3955;p4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956" name="Google Shape;3956;p4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3957" name="Google Shape;3957;p45"/>
            <p:cNvGrpSpPr/>
            <p:nvPr/>
          </p:nvGrpSpPr>
          <p:grpSpPr>
            <a:xfrm>
              <a:off x="6101293" y="1550500"/>
              <a:ext cx="259692" cy="269909"/>
              <a:chOff x="6101293" y="1550500"/>
              <a:chExt cx="259692" cy="269909"/>
            </a:xfrm>
          </p:grpSpPr>
          <p:sp>
            <p:nvSpPr>
              <p:cNvPr id="3958" name="Google Shape;3958;p4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959" name="Google Shape;3959;p4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121900" tIns="121900" rIns="121900" bIns="121900" anchor="ctr" anchorCtr="0">
                <a:noAutofit/>
              </a:bodyPr>
              <a:lstStyle/>
              <a:p>
                <a:endParaRPr sz="2400"/>
              </a:p>
            </p:txBody>
          </p:sp>
        </p:grpSp>
      </p:grpSp>
      <p:grpSp>
        <p:nvGrpSpPr>
          <p:cNvPr id="3960" name="Google Shape;3960;p45"/>
          <p:cNvGrpSpPr/>
          <p:nvPr/>
        </p:nvGrpSpPr>
        <p:grpSpPr>
          <a:xfrm>
            <a:off x="964940" y="2482348"/>
            <a:ext cx="929539" cy="906099"/>
            <a:chOff x="2679875" y="2361475"/>
            <a:chExt cx="780425" cy="760575"/>
          </a:xfrm>
        </p:grpSpPr>
        <p:sp>
          <p:nvSpPr>
            <p:cNvPr id="3961" name="Google Shape;3961;p4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962" name="Google Shape;3962;p4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3963" name="Google Shape;3963;p4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3964" name="Google Shape;3964;p4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3965" name="Google Shape;3965;p4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3966" name="Google Shape;3966;p4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grpSp>
        <p:nvGrpSpPr>
          <p:cNvPr id="3967" name="Google Shape;3967;p45"/>
          <p:cNvGrpSpPr/>
          <p:nvPr/>
        </p:nvGrpSpPr>
        <p:grpSpPr>
          <a:xfrm>
            <a:off x="4163820" y="1295138"/>
            <a:ext cx="981105" cy="912729"/>
            <a:chOff x="3351965" y="1148808"/>
            <a:chExt cx="750770" cy="698375"/>
          </a:xfrm>
        </p:grpSpPr>
        <p:grpSp>
          <p:nvGrpSpPr>
            <p:cNvPr id="3968" name="Google Shape;3968;p45"/>
            <p:cNvGrpSpPr/>
            <p:nvPr/>
          </p:nvGrpSpPr>
          <p:grpSpPr>
            <a:xfrm>
              <a:off x="3586796" y="1148808"/>
              <a:ext cx="294857" cy="286830"/>
              <a:chOff x="3750225" y="1774000"/>
              <a:chExt cx="149575" cy="145525"/>
            </a:xfrm>
          </p:grpSpPr>
          <p:sp>
            <p:nvSpPr>
              <p:cNvPr id="3969" name="Google Shape;3969;p4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3970" name="Google Shape;3970;p4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971" name="Google Shape;3971;p45"/>
            <p:cNvGrpSpPr/>
            <p:nvPr/>
          </p:nvGrpSpPr>
          <p:grpSpPr>
            <a:xfrm>
              <a:off x="3779245" y="1375768"/>
              <a:ext cx="323490" cy="286978"/>
              <a:chOff x="3847850" y="1889150"/>
              <a:chExt cx="164100" cy="145600"/>
            </a:xfrm>
          </p:grpSpPr>
          <p:sp>
            <p:nvSpPr>
              <p:cNvPr id="3972" name="Google Shape;3972;p4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973" name="Google Shape;3973;p4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974" name="Google Shape;3974;p45"/>
            <p:cNvGrpSpPr/>
            <p:nvPr/>
          </p:nvGrpSpPr>
          <p:grpSpPr>
            <a:xfrm>
              <a:off x="3351965" y="1330435"/>
              <a:ext cx="295449" cy="285401"/>
              <a:chOff x="3631100" y="1866150"/>
              <a:chExt cx="149875" cy="144800"/>
            </a:xfrm>
          </p:grpSpPr>
          <p:sp>
            <p:nvSpPr>
              <p:cNvPr id="3975" name="Google Shape;3975;p4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121900" tIns="121900" rIns="121900" bIns="121900" anchor="ctr" anchorCtr="0">
                <a:noAutofit/>
              </a:bodyPr>
              <a:lstStyle/>
              <a:p>
                <a:endParaRPr sz="2400"/>
              </a:p>
            </p:txBody>
          </p:sp>
          <p:sp>
            <p:nvSpPr>
              <p:cNvPr id="3976" name="Google Shape;3976;p4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3977" name="Google Shape;3977;p45"/>
            <p:cNvGrpSpPr/>
            <p:nvPr/>
          </p:nvGrpSpPr>
          <p:grpSpPr>
            <a:xfrm>
              <a:off x="3548208" y="1560352"/>
              <a:ext cx="294808" cy="286830"/>
              <a:chOff x="3730650" y="1982800"/>
              <a:chExt cx="149550" cy="145525"/>
            </a:xfrm>
          </p:grpSpPr>
          <p:sp>
            <p:nvSpPr>
              <p:cNvPr id="3978" name="Google Shape;3978;p4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3979" name="Google Shape;3979;p4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grpSp>
        <p:nvGrpSpPr>
          <p:cNvPr id="3980" name="Google Shape;3980;p45"/>
          <p:cNvGrpSpPr/>
          <p:nvPr/>
        </p:nvGrpSpPr>
        <p:grpSpPr>
          <a:xfrm>
            <a:off x="10166024" y="1295077"/>
            <a:ext cx="1072753" cy="903727"/>
            <a:chOff x="7636443" y="1204988"/>
            <a:chExt cx="804565" cy="677795"/>
          </a:xfrm>
        </p:grpSpPr>
        <p:grpSp>
          <p:nvGrpSpPr>
            <p:cNvPr id="3981" name="Google Shape;3981;p45"/>
            <p:cNvGrpSpPr/>
            <p:nvPr/>
          </p:nvGrpSpPr>
          <p:grpSpPr>
            <a:xfrm>
              <a:off x="7636443" y="1509705"/>
              <a:ext cx="804565" cy="373078"/>
              <a:chOff x="7636443" y="1509705"/>
              <a:chExt cx="804565" cy="373078"/>
            </a:xfrm>
          </p:grpSpPr>
          <p:sp>
            <p:nvSpPr>
              <p:cNvPr id="3982" name="Google Shape;3982;p4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3983" name="Google Shape;3983;p4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grpSp>
        <p:grpSp>
          <p:nvGrpSpPr>
            <p:cNvPr id="3984" name="Google Shape;3984;p45"/>
            <p:cNvGrpSpPr/>
            <p:nvPr/>
          </p:nvGrpSpPr>
          <p:grpSpPr>
            <a:xfrm>
              <a:off x="7636443" y="1408133"/>
              <a:ext cx="804565" cy="373078"/>
              <a:chOff x="7636443" y="1408133"/>
              <a:chExt cx="804565" cy="373078"/>
            </a:xfrm>
          </p:grpSpPr>
          <p:sp>
            <p:nvSpPr>
              <p:cNvPr id="3985" name="Google Shape;3985;p4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3986" name="Google Shape;3986;p4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3987" name="Google Shape;3987;p45"/>
            <p:cNvGrpSpPr/>
            <p:nvPr/>
          </p:nvGrpSpPr>
          <p:grpSpPr>
            <a:xfrm>
              <a:off x="7636443" y="1306560"/>
              <a:ext cx="804565" cy="373078"/>
              <a:chOff x="7636443" y="1306560"/>
              <a:chExt cx="804565" cy="373078"/>
            </a:xfrm>
          </p:grpSpPr>
          <p:sp>
            <p:nvSpPr>
              <p:cNvPr id="3988" name="Google Shape;3988;p4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121900" tIns="121900" rIns="121900" bIns="121900" anchor="ctr" anchorCtr="0">
                <a:noAutofit/>
              </a:bodyPr>
              <a:lstStyle/>
              <a:p>
                <a:endParaRPr sz="2400"/>
              </a:p>
            </p:txBody>
          </p:sp>
          <p:sp>
            <p:nvSpPr>
              <p:cNvPr id="3989" name="Google Shape;3989;p4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121900" tIns="121900" rIns="121900" bIns="121900" anchor="ctr" anchorCtr="0">
                <a:noAutofit/>
              </a:bodyPr>
              <a:lstStyle/>
              <a:p>
                <a:endParaRPr sz="2400"/>
              </a:p>
            </p:txBody>
          </p:sp>
        </p:grpSp>
        <p:grpSp>
          <p:nvGrpSpPr>
            <p:cNvPr id="3990" name="Google Shape;3990;p45"/>
            <p:cNvGrpSpPr/>
            <p:nvPr/>
          </p:nvGrpSpPr>
          <p:grpSpPr>
            <a:xfrm>
              <a:off x="7636443" y="1204988"/>
              <a:ext cx="804565" cy="373078"/>
              <a:chOff x="7636443" y="1204988"/>
              <a:chExt cx="804565" cy="373078"/>
            </a:xfrm>
          </p:grpSpPr>
          <p:sp>
            <p:nvSpPr>
              <p:cNvPr id="3991" name="Google Shape;3991;p4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3992" name="Google Shape;3992;p4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grpSp>
        <p:nvGrpSpPr>
          <p:cNvPr id="3993" name="Google Shape;3993;p45"/>
          <p:cNvGrpSpPr/>
          <p:nvPr/>
        </p:nvGrpSpPr>
        <p:grpSpPr>
          <a:xfrm>
            <a:off x="6617818" y="2504961"/>
            <a:ext cx="881785" cy="881584"/>
            <a:chOff x="3990000" y="975400"/>
            <a:chExt cx="3934200" cy="3933300"/>
          </a:xfrm>
        </p:grpSpPr>
        <p:sp>
          <p:nvSpPr>
            <p:cNvPr id="3994" name="Google Shape;3994;p45"/>
            <p:cNvSpPr/>
            <p:nvPr/>
          </p:nvSpPr>
          <p:spPr>
            <a:xfrm>
              <a:off x="3990000" y="975400"/>
              <a:ext cx="3934200" cy="3933300"/>
            </a:xfrm>
            <a:prstGeom prst="ellipse">
              <a:avLst/>
            </a:prstGeom>
            <a:solidFill>
              <a:srgbClr val="667E92"/>
            </a:solidFill>
            <a:ln>
              <a:noFill/>
            </a:ln>
          </p:spPr>
          <p:txBody>
            <a:bodyPr spcFirstLastPara="1" wrap="square" lIns="121900" tIns="121900" rIns="121900" bIns="121900" anchor="ctr" anchorCtr="0">
              <a:noAutofit/>
            </a:bodyPr>
            <a:lstStyle/>
            <a:p>
              <a:endParaRPr sz="2400"/>
            </a:p>
          </p:txBody>
        </p:sp>
        <p:sp>
          <p:nvSpPr>
            <p:cNvPr id="3995" name="Google Shape;3995;p45"/>
            <p:cNvSpPr/>
            <p:nvPr/>
          </p:nvSpPr>
          <p:spPr>
            <a:xfrm>
              <a:off x="4346550" y="1331800"/>
              <a:ext cx="3221100" cy="3220500"/>
            </a:xfrm>
            <a:prstGeom prst="ellipse">
              <a:avLst/>
            </a:prstGeom>
            <a:solidFill>
              <a:srgbClr val="869FB2"/>
            </a:solidFill>
            <a:ln>
              <a:noFill/>
            </a:ln>
          </p:spPr>
          <p:txBody>
            <a:bodyPr spcFirstLastPara="1" wrap="square" lIns="121900" tIns="121900" rIns="121900" bIns="121900" anchor="ctr" anchorCtr="0">
              <a:noAutofit/>
            </a:bodyPr>
            <a:lstStyle/>
            <a:p>
              <a:endParaRPr sz="2400"/>
            </a:p>
          </p:txBody>
        </p:sp>
        <p:sp>
          <p:nvSpPr>
            <p:cNvPr id="3996" name="Google Shape;3996;p45"/>
            <p:cNvSpPr/>
            <p:nvPr/>
          </p:nvSpPr>
          <p:spPr>
            <a:xfrm>
              <a:off x="4786800" y="1771750"/>
              <a:ext cx="2340600" cy="2340600"/>
            </a:xfrm>
            <a:prstGeom prst="ellipse">
              <a:avLst/>
            </a:prstGeom>
            <a:solidFill>
              <a:srgbClr val="BAC8D3"/>
            </a:solidFill>
            <a:ln>
              <a:noFill/>
            </a:ln>
          </p:spPr>
          <p:txBody>
            <a:bodyPr spcFirstLastPara="1" wrap="square" lIns="121900" tIns="121900" rIns="121900" bIns="121900" anchor="ctr" anchorCtr="0">
              <a:noAutofit/>
            </a:bodyPr>
            <a:lstStyle/>
            <a:p>
              <a:endParaRPr sz="2400"/>
            </a:p>
          </p:txBody>
        </p:sp>
        <p:sp>
          <p:nvSpPr>
            <p:cNvPr id="3997" name="Google Shape;3997;p45"/>
            <p:cNvSpPr/>
            <p:nvPr/>
          </p:nvSpPr>
          <p:spPr>
            <a:xfrm>
              <a:off x="5218650" y="2203450"/>
              <a:ext cx="1476900" cy="1477200"/>
            </a:xfrm>
            <a:prstGeom prst="ellipse">
              <a:avLst/>
            </a:prstGeom>
            <a:solidFill>
              <a:srgbClr val="CFD9E0"/>
            </a:solidFill>
            <a:ln>
              <a:noFill/>
            </a:ln>
          </p:spPr>
          <p:txBody>
            <a:bodyPr spcFirstLastPara="1" wrap="square" lIns="121900" tIns="121900" rIns="121900" bIns="121900" anchor="ctr" anchorCtr="0">
              <a:noAutofit/>
            </a:bodyPr>
            <a:lstStyle/>
            <a:p>
              <a:endParaRPr sz="2400"/>
            </a:p>
          </p:txBody>
        </p:sp>
      </p:grpSp>
      <p:grpSp>
        <p:nvGrpSpPr>
          <p:cNvPr id="3998" name="Google Shape;3998;p45"/>
          <p:cNvGrpSpPr/>
          <p:nvPr/>
        </p:nvGrpSpPr>
        <p:grpSpPr>
          <a:xfrm>
            <a:off x="8809349" y="2476480"/>
            <a:ext cx="1158508" cy="912321"/>
            <a:chOff x="6598259" y="2078634"/>
            <a:chExt cx="868881" cy="684241"/>
          </a:xfrm>
        </p:grpSpPr>
        <p:sp>
          <p:nvSpPr>
            <p:cNvPr id="3999" name="Google Shape;3999;p4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121900" tIns="121900" rIns="121900" bIns="121900" anchor="ctr" anchorCtr="0">
              <a:noAutofit/>
            </a:bodyPr>
            <a:lstStyle/>
            <a:p>
              <a:endParaRPr sz="2400"/>
            </a:p>
          </p:txBody>
        </p:sp>
        <p:sp>
          <p:nvSpPr>
            <p:cNvPr id="4000" name="Google Shape;4000;p4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121900" tIns="121900" rIns="121900" bIns="121900" anchor="ctr" anchorCtr="0">
              <a:noAutofit/>
            </a:bodyPr>
            <a:lstStyle/>
            <a:p>
              <a:endParaRPr sz="2400"/>
            </a:p>
          </p:txBody>
        </p:sp>
        <p:sp>
          <p:nvSpPr>
            <p:cNvPr id="4001" name="Google Shape;4001;p4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121900" tIns="121900" rIns="121900" bIns="121900" anchor="ctr" anchorCtr="0">
              <a:noAutofit/>
            </a:bodyPr>
            <a:lstStyle/>
            <a:p>
              <a:endParaRPr sz="2400"/>
            </a:p>
          </p:txBody>
        </p:sp>
        <p:sp>
          <p:nvSpPr>
            <p:cNvPr id="4002" name="Google Shape;4002;p4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121900" tIns="121900" rIns="121900" bIns="121900" anchor="ctr" anchorCtr="0">
              <a:noAutofit/>
            </a:bodyPr>
            <a:lstStyle/>
            <a:p>
              <a:endParaRPr sz="2400"/>
            </a:p>
          </p:txBody>
        </p:sp>
        <p:sp>
          <p:nvSpPr>
            <p:cNvPr id="4003" name="Google Shape;4003;p4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121900" tIns="121900" rIns="121900" bIns="121900" anchor="ctr" anchorCtr="0">
              <a:noAutofit/>
            </a:bodyPr>
            <a:lstStyle/>
            <a:p>
              <a:endParaRPr sz="2400"/>
            </a:p>
          </p:txBody>
        </p:sp>
        <p:sp>
          <p:nvSpPr>
            <p:cNvPr id="4004" name="Google Shape;4004;p4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121900" tIns="121900" rIns="121900" bIns="121900" anchor="ctr" anchorCtr="0">
              <a:noAutofit/>
            </a:bodyPr>
            <a:lstStyle/>
            <a:p>
              <a:endParaRPr sz="2400"/>
            </a:p>
          </p:txBody>
        </p:sp>
        <p:grpSp>
          <p:nvGrpSpPr>
            <p:cNvPr id="4005" name="Google Shape;4005;p45"/>
            <p:cNvGrpSpPr/>
            <p:nvPr/>
          </p:nvGrpSpPr>
          <p:grpSpPr>
            <a:xfrm>
              <a:off x="6808175" y="2078634"/>
              <a:ext cx="452229" cy="684241"/>
              <a:chOff x="6808175" y="2078634"/>
              <a:chExt cx="452229" cy="684241"/>
            </a:xfrm>
          </p:grpSpPr>
          <p:sp>
            <p:nvSpPr>
              <p:cNvPr id="4006" name="Google Shape;4006;p4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007" name="Google Shape;4007;p4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121900" tIns="121900" rIns="121900" bIns="121900" anchor="ctr" anchorCtr="0">
                <a:noAutofit/>
              </a:bodyPr>
              <a:lstStyle/>
              <a:p>
                <a:endParaRPr sz="2400"/>
              </a:p>
            </p:txBody>
          </p:sp>
          <p:sp>
            <p:nvSpPr>
              <p:cNvPr id="4008" name="Google Shape;4008;p4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009" name="Google Shape;4009;p4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010" name="Google Shape;4010;p4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011" name="Google Shape;4011;p4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grpSp>
            <p:nvGrpSpPr>
              <p:cNvPr id="4012" name="Google Shape;4012;p45"/>
              <p:cNvGrpSpPr/>
              <p:nvPr/>
            </p:nvGrpSpPr>
            <p:grpSpPr>
              <a:xfrm>
                <a:off x="6821586" y="2078634"/>
                <a:ext cx="426871" cy="684241"/>
                <a:chOff x="6821586" y="2078634"/>
                <a:chExt cx="426871" cy="684241"/>
              </a:xfrm>
            </p:grpSpPr>
            <p:grpSp>
              <p:nvGrpSpPr>
                <p:cNvPr id="4013" name="Google Shape;4013;p45"/>
                <p:cNvGrpSpPr/>
                <p:nvPr/>
              </p:nvGrpSpPr>
              <p:grpSpPr>
                <a:xfrm>
                  <a:off x="6821586" y="2078634"/>
                  <a:ext cx="426871" cy="684241"/>
                  <a:chOff x="6821586" y="2078634"/>
                  <a:chExt cx="426871" cy="684241"/>
                </a:xfrm>
              </p:grpSpPr>
              <p:sp>
                <p:nvSpPr>
                  <p:cNvPr id="4014" name="Google Shape;4014;p4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121900" tIns="121900" rIns="121900" bIns="121900" anchor="ctr" anchorCtr="0">
                    <a:noAutofit/>
                  </a:bodyPr>
                  <a:lstStyle/>
                  <a:p>
                    <a:endParaRPr sz="2400"/>
                  </a:p>
                </p:txBody>
              </p:sp>
              <p:sp>
                <p:nvSpPr>
                  <p:cNvPr id="4015" name="Google Shape;4015;p4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121900" tIns="121900" rIns="121900" bIns="121900" anchor="ctr" anchorCtr="0">
                    <a:noAutofit/>
                  </a:bodyPr>
                  <a:lstStyle/>
                  <a:p>
                    <a:endParaRPr sz="2400"/>
                  </a:p>
                </p:txBody>
              </p:sp>
              <p:sp>
                <p:nvSpPr>
                  <p:cNvPr id="4016" name="Google Shape;4016;p4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121900" tIns="121900" rIns="121900" bIns="121900" anchor="ctr" anchorCtr="0">
                    <a:noAutofit/>
                  </a:bodyPr>
                  <a:lstStyle/>
                  <a:p>
                    <a:endParaRPr sz="2400"/>
                  </a:p>
                </p:txBody>
              </p:sp>
              <p:sp>
                <p:nvSpPr>
                  <p:cNvPr id="4017" name="Google Shape;4017;p4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121900" tIns="121900" rIns="121900" bIns="121900" anchor="ctr" anchorCtr="0">
                    <a:noAutofit/>
                  </a:bodyPr>
                  <a:lstStyle/>
                  <a:p>
                    <a:endParaRPr sz="2400"/>
                  </a:p>
                </p:txBody>
              </p:sp>
              <p:sp>
                <p:nvSpPr>
                  <p:cNvPr id="4018" name="Google Shape;4018;p4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121900" tIns="121900" rIns="121900" bIns="121900" anchor="ctr" anchorCtr="0">
                    <a:noAutofit/>
                  </a:bodyPr>
                  <a:lstStyle/>
                  <a:p>
                    <a:endParaRPr sz="2400"/>
                  </a:p>
                </p:txBody>
              </p:sp>
              <p:sp>
                <p:nvSpPr>
                  <p:cNvPr id="4019" name="Google Shape;4019;p4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121900" tIns="121900" rIns="121900" bIns="121900" anchor="ctr" anchorCtr="0">
                    <a:noAutofit/>
                  </a:bodyPr>
                  <a:lstStyle/>
                  <a:p>
                    <a:endParaRPr sz="2400"/>
                  </a:p>
                </p:txBody>
              </p:sp>
              <p:sp>
                <p:nvSpPr>
                  <p:cNvPr id="4020" name="Google Shape;4020;p4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021" name="Google Shape;4021;p4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022" name="Google Shape;4022;p4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121900" tIns="121900" rIns="121900" bIns="121900" anchor="ctr" anchorCtr="0">
                    <a:noAutofit/>
                  </a:bodyPr>
                  <a:lstStyle/>
                  <a:p>
                    <a:endParaRPr sz="2400"/>
                  </a:p>
                </p:txBody>
              </p:sp>
              <p:sp>
                <p:nvSpPr>
                  <p:cNvPr id="4023" name="Google Shape;4023;p4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121900" tIns="121900" rIns="121900" bIns="121900" anchor="ctr" anchorCtr="0">
                    <a:noAutofit/>
                  </a:bodyPr>
                  <a:lstStyle/>
                  <a:p>
                    <a:endParaRPr sz="2400"/>
                  </a:p>
                </p:txBody>
              </p:sp>
              <p:sp>
                <p:nvSpPr>
                  <p:cNvPr id="4024" name="Google Shape;4024;p4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121900" tIns="121900" rIns="121900" bIns="121900" anchor="ctr" anchorCtr="0">
                    <a:noAutofit/>
                  </a:bodyPr>
                  <a:lstStyle/>
                  <a:p>
                    <a:endParaRPr sz="2400"/>
                  </a:p>
                </p:txBody>
              </p:sp>
              <p:sp>
                <p:nvSpPr>
                  <p:cNvPr id="4025" name="Google Shape;4025;p4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121900" tIns="121900" rIns="121900" bIns="121900" anchor="ctr" anchorCtr="0">
                    <a:noAutofit/>
                  </a:bodyPr>
                  <a:lstStyle/>
                  <a:p>
                    <a:endParaRPr sz="2400"/>
                  </a:p>
                </p:txBody>
              </p:sp>
              <p:sp>
                <p:nvSpPr>
                  <p:cNvPr id="4026" name="Google Shape;4026;p4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121900" tIns="121900" rIns="121900" bIns="121900" anchor="ctr" anchorCtr="0">
                    <a:noAutofit/>
                  </a:bodyPr>
                  <a:lstStyle/>
                  <a:p>
                    <a:endParaRPr sz="2400"/>
                  </a:p>
                </p:txBody>
              </p:sp>
              <p:sp>
                <p:nvSpPr>
                  <p:cNvPr id="4027" name="Google Shape;4027;p4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121900" tIns="121900" rIns="121900" bIns="121900" anchor="ctr" anchorCtr="0">
                    <a:noAutofit/>
                  </a:bodyPr>
                  <a:lstStyle/>
                  <a:p>
                    <a:endParaRPr sz="2400"/>
                  </a:p>
                </p:txBody>
              </p:sp>
              <p:sp>
                <p:nvSpPr>
                  <p:cNvPr id="4028" name="Google Shape;4028;p4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121900" tIns="121900" rIns="121900" bIns="121900" anchor="ctr" anchorCtr="0">
                    <a:noAutofit/>
                  </a:bodyPr>
                  <a:lstStyle/>
                  <a:p>
                    <a:endParaRPr sz="2400"/>
                  </a:p>
                </p:txBody>
              </p:sp>
              <p:sp>
                <p:nvSpPr>
                  <p:cNvPr id="4029" name="Google Shape;4029;p4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121900" tIns="121900" rIns="121900" bIns="121900" anchor="ctr" anchorCtr="0">
                    <a:noAutofit/>
                  </a:bodyPr>
                  <a:lstStyle/>
                  <a:p>
                    <a:endParaRPr sz="2400"/>
                  </a:p>
                </p:txBody>
              </p:sp>
              <p:sp>
                <p:nvSpPr>
                  <p:cNvPr id="4030" name="Google Shape;4030;p4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121900" tIns="121900" rIns="121900" bIns="121900" anchor="ctr" anchorCtr="0">
                    <a:noAutofit/>
                  </a:bodyPr>
                  <a:lstStyle/>
                  <a:p>
                    <a:endParaRPr sz="2400"/>
                  </a:p>
                </p:txBody>
              </p:sp>
              <p:sp>
                <p:nvSpPr>
                  <p:cNvPr id="4031" name="Google Shape;4031;p4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121900" tIns="121900" rIns="121900" bIns="121900" anchor="ctr" anchorCtr="0">
                    <a:noAutofit/>
                  </a:bodyPr>
                  <a:lstStyle/>
                  <a:p>
                    <a:endParaRPr sz="2400"/>
                  </a:p>
                </p:txBody>
              </p:sp>
              <p:sp>
                <p:nvSpPr>
                  <p:cNvPr id="4032" name="Google Shape;4032;p4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121900" tIns="121900" rIns="121900" bIns="121900" anchor="ctr" anchorCtr="0">
                    <a:noAutofit/>
                  </a:bodyPr>
                  <a:lstStyle/>
                  <a:p>
                    <a:endParaRPr sz="2400"/>
                  </a:p>
                </p:txBody>
              </p:sp>
            </p:grpSp>
            <p:sp>
              <p:nvSpPr>
                <p:cNvPr id="4033" name="Google Shape;4033;p4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121900" tIns="121900" rIns="121900" bIns="121900" anchor="ctr" anchorCtr="0">
                  <a:noAutofit/>
                </a:bodyPr>
                <a:lstStyle/>
                <a:p>
                  <a:endParaRPr sz="2400"/>
                </a:p>
              </p:txBody>
            </p:sp>
            <p:sp>
              <p:nvSpPr>
                <p:cNvPr id="4034" name="Google Shape;4034;p4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121900" tIns="121900" rIns="121900" bIns="121900" anchor="ctr" anchorCtr="0">
                  <a:noAutofit/>
                </a:bodyPr>
                <a:lstStyle/>
                <a:p>
                  <a:endParaRPr sz="2400"/>
                </a:p>
              </p:txBody>
            </p:sp>
            <p:sp>
              <p:nvSpPr>
                <p:cNvPr id="4035" name="Google Shape;4035;p4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121900" tIns="121900" rIns="121900" bIns="121900" anchor="ctr" anchorCtr="0">
                  <a:noAutofit/>
                </a:bodyPr>
                <a:lstStyle/>
                <a:p>
                  <a:endParaRPr sz="2400"/>
                </a:p>
              </p:txBody>
            </p:sp>
            <p:sp>
              <p:nvSpPr>
                <p:cNvPr id="4036" name="Google Shape;4036;p4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121900" tIns="121900" rIns="121900" bIns="121900" anchor="ctr" anchorCtr="0">
                  <a:noAutofit/>
                </a:bodyPr>
                <a:lstStyle/>
                <a:p>
                  <a:endParaRPr sz="2400"/>
                </a:p>
              </p:txBody>
            </p:sp>
            <p:sp>
              <p:nvSpPr>
                <p:cNvPr id="4037" name="Google Shape;4037;p4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121900" tIns="121900" rIns="121900" bIns="121900" anchor="ctr" anchorCtr="0">
                  <a:noAutofit/>
                </a:bodyPr>
                <a:lstStyle/>
                <a:p>
                  <a:endParaRPr sz="2400"/>
                </a:p>
              </p:txBody>
            </p:sp>
            <p:sp>
              <p:nvSpPr>
                <p:cNvPr id="4038" name="Google Shape;4038;p4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121900" tIns="121900" rIns="121900" bIns="121900" anchor="ctr" anchorCtr="0">
                  <a:noAutofit/>
                </a:bodyPr>
                <a:lstStyle/>
                <a:p>
                  <a:endParaRPr sz="2400"/>
                </a:p>
              </p:txBody>
            </p:sp>
          </p:grpSp>
        </p:grpSp>
      </p:grpSp>
      <p:grpSp>
        <p:nvGrpSpPr>
          <p:cNvPr id="4039" name="Google Shape;4039;p45"/>
          <p:cNvGrpSpPr/>
          <p:nvPr/>
        </p:nvGrpSpPr>
        <p:grpSpPr>
          <a:xfrm>
            <a:off x="955993" y="4708492"/>
            <a:ext cx="1787719" cy="854440"/>
            <a:chOff x="238125" y="1151100"/>
            <a:chExt cx="7139450" cy="3412300"/>
          </a:xfrm>
        </p:grpSpPr>
        <p:sp>
          <p:nvSpPr>
            <p:cNvPr id="4040" name="Google Shape;4040;p4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041" name="Google Shape;4041;p4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042" name="Google Shape;4042;p4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043" name="Google Shape;4043;p4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044" name="Google Shape;4044;p4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045" name="Google Shape;4045;p4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046" name="Google Shape;4046;p4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047" name="Google Shape;4047;p4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048" name="Google Shape;4048;p4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049" name="Google Shape;4049;p4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050" name="Google Shape;4050;p4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121900" tIns="121900" rIns="121900" bIns="121900" anchor="ctr" anchorCtr="0">
              <a:noAutofit/>
            </a:bodyPr>
            <a:lstStyle/>
            <a:p>
              <a:endParaRPr sz="2400"/>
            </a:p>
          </p:txBody>
        </p:sp>
        <p:sp>
          <p:nvSpPr>
            <p:cNvPr id="4051" name="Google Shape;4051;p4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4052" name="Google Shape;4052;p45"/>
          <p:cNvGrpSpPr/>
          <p:nvPr/>
        </p:nvGrpSpPr>
        <p:grpSpPr>
          <a:xfrm>
            <a:off x="7445624" y="3646200"/>
            <a:ext cx="1313809" cy="781019"/>
            <a:chOff x="5145061" y="2881789"/>
            <a:chExt cx="1107641" cy="658458"/>
          </a:xfrm>
        </p:grpSpPr>
        <p:grpSp>
          <p:nvGrpSpPr>
            <p:cNvPr id="4053" name="Google Shape;4053;p45"/>
            <p:cNvGrpSpPr/>
            <p:nvPr/>
          </p:nvGrpSpPr>
          <p:grpSpPr>
            <a:xfrm>
              <a:off x="5722989" y="3244587"/>
              <a:ext cx="529713" cy="295659"/>
              <a:chOff x="5722989" y="3244587"/>
              <a:chExt cx="529713" cy="295659"/>
            </a:xfrm>
          </p:grpSpPr>
          <p:sp>
            <p:nvSpPr>
              <p:cNvPr id="4054" name="Google Shape;4054;p4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endParaRPr sz="1200"/>
              </a:p>
            </p:txBody>
          </p:sp>
          <p:sp>
            <p:nvSpPr>
              <p:cNvPr id="4055" name="Google Shape;4055;p4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endParaRPr sz="1200"/>
              </a:p>
            </p:txBody>
          </p:sp>
        </p:grpSp>
        <p:grpSp>
          <p:nvGrpSpPr>
            <p:cNvPr id="4056" name="Google Shape;4056;p45"/>
            <p:cNvGrpSpPr/>
            <p:nvPr/>
          </p:nvGrpSpPr>
          <p:grpSpPr>
            <a:xfrm>
              <a:off x="5145061" y="3244587"/>
              <a:ext cx="536807" cy="295659"/>
              <a:chOff x="5145061" y="3244587"/>
              <a:chExt cx="536807" cy="295659"/>
            </a:xfrm>
          </p:grpSpPr>
          <p:sp>
            <p:nvSpPr>
              <p:cNvPr id="4057" name="Google Shape;4057;p4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endParaRPr sz="1200"/>
              </a:p>
            </p:txBody>
          </p:sp>
          <p:sp>
            <p:nvSpPr>
              <p:cNvPr id="4058" name="Google Shape;4058;p4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endParaRPr sz="1200"/>
              </a:p>
            </p:txBody>
          </p:sp>
        </p:grpSp>
        <p:grpSp>
          <p:nvGrpSpPr>
            <p:cNvPr id="4059" name="Google Shape;4059;p45"/>
            <p:cNvGrpSpPr/>
            <p:nvPr/>
          </p:nvGrpSpPr>
          <p:grpSpPr>
            <a:xfrm>
              <a:off x="5341327" y="2898245"/>
              <a:ext cx="532309" cy="614891"/>
              <a:chOff x="5341327" y="2898245"/>
              <a:chExt cx="532309" cy="614891"/>
            </a:xfrm>
          </p:grpSpPr>
          <p:sp>
            <p:nvSpPr>
              <p:cNvPr id="4060" name="Google Shape;4060;p4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endParaRPr sz="1200"/>
              </a:p>
            </p:txBody>
          </p:sp>
          <p:sp>
            <p:nvSpPr>
              <p:cNvPr id="4061" name="Google Shape;4061;p4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endParaRPr sz="1200"/>
              </a:p>
            </p:txBody>
          </p:sp>
        </p:grpSp>
        <p:grpSp>
          <p:nvGrpSpPr>
            <p:cNvPr id="4062" name="Google Shape;4062;p45"/>
            <p:cNvGrpSpPr/>
            <p:nvPr/>
          </p:nvGrpSpPr>
          <p:grpSpPr>
            <a:xfrm>
              <a:off x="5532290" y="2881789"/>
              <a:ext cx="620516" cy="305456"/>
              <a:chOff x="5532290" y="2881789"/>
              <a:chExt cx="620516" cy="305456"/>
            </a:xfrm>
          </p:grpSpPr>
          <p:sp>
            <p:nvSpPr>
              <p:cNvPr id="4063" name="Google Shape;4063;p4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endParaRPr sz="1200"/>
              </a:p>
            </p:txBody>
          </p:sp>
          <p:sp>
            <p:nvSpPr>
              <p:cNvPr id="4064" name="Google Shape;4064;p4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endParaRPr sz="1200"/>
              </a:p>
            </p:txBody>
          </p:sp>
        </p:grpSp>
      </p:grpSp>
      <p:grpSp>
        <p:nvGrpSpPr>
          <p:cNvPr id="4065" name="Google Shape;4065;p45"/>
          <p:cNvGrpSpPr/>
          <p:nvPr/>
        </p:nvGrpSpPr>
        <p:grpSpPr>
          <a:xfrm>
            <a:off x="10884187" y="4702278"/>
            <a:ext cx="358757" cy="860655"/>
            <a:chOff x="7026852" y="3311869"/>
            <a:chExt cx="434331" cy="1041954"/>
          </a:xfrm>
        </p:grpSpPr>
        <p:sp>
          <p:nvSpPr>
            <p:cNvPr id="4066" name="Google Shape;4066;p4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067" name="Google Shape;4067;p4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121900" tIns="121900" rIns="121900" bIns="121900" anchor="ctr" anchorCtr="0">
              <a:noAutofit/>
            </a:bodyPr>
            <a:lstStyle/>
            <a:p>
              <a:endParaRPr sz="2400"/>
            </a:p>
          </p:txBody>
        </p:sp>
        <p:sp>
          <p:nvSpPr>
            <p:cNvPr id="4068" name="Google Shape;4068;p4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grpSp>
        <p:nvGrpSpPr>
          <p:cNvPr id="4069" name="Google Shape;4069;p45"/>
          <p:cNvGrpSpPr/>
          <p:nvPr/>
        </p:nvGrpSpPr>
        <p:grpSpPr>
          <a:xfrm>
            <a:off x="8239628" y="4754594"/>
            <a:ext cx="391843" cy="391781"/>
            <a:chOff x="4873519" y="3311869"/>
            <a:chExt cx="499374" cy="499296"/>
          </a:xfrm>
        </p:grpSpPr>
        <p:sp>
          <p:nvSpPr>
            <p:cNvPr id="4070" name="Google Shape;4070;p4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071" name="Google Shape;4071;p4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121900" tIns="121900" rIns="121900" bIns="121900" anchor="ctr" anchorCtr="0">
              <a:noAutofit/>
            </a:bodyPr>
            <a:lstStyle/>
            <a:p>
              <a:endParaRPr sz="2400"/>
            </a:p>
          </p:txBody>
        </p:sp>
      </p:grpSp>
      <p:grpSp>
        <p:nvGrpSpPr>
          <p:cNvPr id="4072" name="Google Shape;4072;p45"/>
          <p:cNvGrpSpPr/>
          <p:nvPr/>
        </p:nvGrpSpPr>
        <p:grpSpPr>
          <a:xfrm>
            <a:off x="8239628" y="5171089"/>
            <a:ext cx="391843" cy="391843"/>
            <a:chOff x="4873519" y="3875839"/>
            <a:chExt cx="499374" cy="499374"/>
          </a:xfrm>
        </p:grpSpPr>
        <p:sp>
          <p:nvSpPr>
            <p:cNvPr id="4073" name="Google Shape;4073;p4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074" name="Google Shape;4074;p4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121900" tIns="121900" rIns="121900" bIns="121900" anchor="ctr" anchorCtr="0">
              <a:noAutofit/>
            </a:bodyPr>
            <a:lstStyle/>
            <a:p>
              <a:endParaRPr sz="2400"/>
            </a:p>
          </p:txBody>
        </p:sp>
      </p:grpSp>
      <p:grpSp>
        <p:nvGrpSpPr>
          <p:cNvPr id="4075" name="Google Shape;4075;p45"/>
          <p:cNvGrpSpPr/>
          <p:nvPr/>
        </p:nvGrpSpPr>
        <p:grpSpPr>
          <a:xfrm>
            <a:off x="3213664" y="2467025"/>
            <a:ext cx="930805" cy="930944"/>
            <a:chOff x="2565073" y="2075876"/>
            <a:chExt cx="672482" cy="672518"/>
          </a:xfrm>
        </p:grpSpPr>
        <p:sp>
          <p:nvSpPr>
            <p:cNvPr id="4076" name="Google Shape;4076;p4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077" name="Google Shape;4077;p4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078" name="Google Shape;4078;p4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079" name="Google Shape;4079;p4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080" name="Google Shape;4080;p4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081" name="Google Shape;4081;p4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4082" name="Google Shape;4082;p45"/>
          <p:cNvGrpSpPr/>
          <p:nvPr/>
        </p:nvGrpSpPr>
        <p:grpSpPr>
          <a:xfrm>
            <a:off x="7511547" y="4713161"/>
            <a:ext cx="584472" cy="849772"/>
            <a:chOff x="1697726" y="3244179"/>
            <a:chExt cx="788124" cy="1146069"/>
          </a:xfrm>
        </p:grpSpPr>
        <p:sp>
          <p:nvSpPr>
            <p:cNvPr id="4083" name="Google Shape;4083;p4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084" name="Google Shape;4084;p4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sp>
        <p:nvSpPr>
          <p:cNvPr id="4085" name="Google Shape;4085;p45"/>
          <p:cNvSpPr/>
          <p:nvPr/>
        </p:nvSpPr>
        <p:spPr>
          <a:xfrm>
            <a:off x="10841225" y="4563538"/>
            <a:ext cx="272" cy="5"/>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nvGrpSpPr>
          <p:cNvPr id="4086" name="Google Shape;4086;p45"/>
          <p:cNvGrpSpPr/>
          <p:nvPr/>
        </p:nvGrpSpPr>
        <p:grpSpPr>
          <a:xfrm>
            <a:off x="10179833" y="2484310"/>
            <a:ext cx="1066087" cy="893709"/>
            <a:chOff x="7617850" y="2063282"/>
            <a:chExt cx="799565" cy="670282"/>
          </a:xfrm>
        </p:grpSpPr>
        <p:cxnSp>
          <p:nvCxnSpPr>
            <p:cNvPr id="4087" name="Google Shape;4087;p4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88" name="Google Shape;4088;p4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89" name="Google Shape;4089;p4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90" name="Google Shape;4090;p4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91" name="Google Shape;4091;p4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092" name="Google Shape;4092;p4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093" name="Google Shape;4093;p45"/>
            <p:cNvGrpSpPr/>
            <p:nvPr/>
          </p:nvGrpSpPr>
          <p:grpSpPr>
            <a:xfrm>
              <a:off x="7734309" y="2063282"/>
              <a:ext cx="570957" cy="620095"/>
              <a:chOff x="7734309" y="2063282"/>
              <a:chExt cx="570957" cy="620095"/>
            </a:xfrm>
          </p:grpSpPr>
          <p:grpSp>
            <p:nvGrpSpPr>
              <p:cNvPr id="4094" name="Google Shape;4094;p45"/>
              <p:cNvGrpSpPr/>
              <p:nvPr/>
            </p:nvGrpSpPr>
            <p:grpSpPr>
              <a:xfrm>
                <a:off x="8031573" y="2063282"/>
                <a:ext cx="273693" cy="620095"/>
                <a:chOff x="8031573" y="2063282"/>
                <a:chExt cx="273693" cy="620095"/>
              </a:xfrm>
            </p:grpSpPr>
            <p:sp>
              <p:nvSpPr>
                <p:cNvPr id="4095" name="Google Shape;4095;p4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096" name="Google Shape;4096;p4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097" name="Google Shape;4097;p4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098" name="Google Shape;4098;p4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grpSp>
          <p:grpSp>
            <p:nvGrpSpPr>
              <p:cNvPr id="4099" name="Google Shape;4099;p45"/>
              <p:cNvGrpSpPr/>
              <p:nvPr/>
            </p:nvGrpSpPr>
            <p:grpSpPr>
              <a:xfrm flipH="1">
                <a:off x="7734309" y="2063282"/>
                <a:ext cx="273693" cy="620095"/>
                <a:chOff x="8031573" y="2063282"/>
                <a:chExt cx="273693" cy="620095"/>
              </a:xfrm>
            </p:grpSpPr>
            <p:sp>
              <p:nvSpPr>
                <p:cNvPr id="4100" name="Google Shape;4100;p4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101" name="Google Shape;4101;p4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102" name="Google Shape;4102;p4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103" name="Google Shape;4103;p4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grpSp>
        </p:grpSp>
      </p:grpSp>
      <p:sp>
        <p:nvSpPr>
          <p:cNvPr id="4104" name="Google Shape;4104;p45"/>
          <p:cNvSpPr/>
          <p:nvPr/>
        </p:nvSpPr>
        <p:spPr>
          <a:xfrm>
            <a:off x="9460171" y="4740430"/>
            <a:ext cx="744989" cy="822503"/>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4105" name="Google Shape;4105;p45"/>
          <p:cNvSpPr/>
          <p:nvPr/>
        </p:nvSpPr>
        <p:spPr>
          <a:xfrm rot="10800000">
            <a:off x="8775081" y="4736982"/>
            <a:ext cx="541481" cy="825949"/>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nvGrpSpPr>
          <p:cNvPr id="4106" name="Google Shape;4106;p45"/>
          <p:cNvGrpSpPr/>
          <p:nvPr/>
        </p:nvGrpSpPr>
        <p:grpSpPr>
          <a:xfrm>
            <a:off x="10428641" y="3622288"/>
            <a:ext cx="803423" cy="802512"/>
            <a:chOff x="1186975" y="238125"/>
            <a:chExt cx="5244275" cy="5238325"/>
          </a:xfrm>
        </p:grpSpPr>
        <p:sp>
          <p:nvSpPr>
            <p:cNvPr id="4107" name="Google Shape;4107;p4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108" name="Google Shape;4108;p4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109" name="Google Shape;4109;p4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110" name="Google Shape;4110;p4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grpSp>
      <p:grpSp>
        <p:nvGrpSpPr>
          <p:cNvPr id="4111" name="Google Shape;4111;p45"/>
          <p:cNvGrpSpPr/>
          <p:nvPr/>
        </p:nvGrpSpPr>
        <p:grpSpPr>
          <a:xfrm>
            <a:off x="4352291" y="2474932"/>
            <a:ext cx="869131" cy="916451"/>
            <a:chOff x="3400515" y="2056248"/>
            <a:chExt cx="698134" cy="735987"/>
          </a:xfrm>
        </p:grpSpPr>
        <p:grpSp>
          <p:nvGrpSpPr>
            <p:cNvPr id="4112" name="Google Shape;4112;p45"/>
            <p:cNvGrpSpPr/>
            <p:nvPr/>
          </p:nvGrpSpPr>
          <p:grpSpPr>
            <a:xfrm>
              <a:off x="3400515" y="2283913"/>
              <a:ext cx="312919" cy="219900"/>
              <a:chOff x="3400515" y="2283913"/>
              <a:chExt cx="312919" cy="219900"/>
            </a:xfrm>
          </p:grpSpPr>
          <p:sp>
            <p:nvSpPr>
              <p:cNvPr id="4113" name="Google Shape;4113;p45"/>
              <p:cNvSpPr/>
              <p:nvPr/>
            </p:nvSpPr>
            <p:spPr>
              <a:xfrm>
                <a:off x="3493534" y="2283913"/>
                <a:ext cx="219900" cy="219900"/>
              </a:xfrm>
              <a:prstGeom prst="ellipse">
                <a:avLst/>
              </a:prstGeom>
              <a:solidFill>
                <a:srgbClr val="435D74"/>
              </a:solidFill>
              <a:ln>
                <a:noFill/>
              </a:ln>
            </p:spPr>
            <p:txBody>
              <a:bodyPr spcFirstLastPara="1" wrap="square" lIns="91433" tIns="45700" rIns="91433" bIns="45700" anchor="ctr" anchorCtr="0">
                <a:noAutofit/>
              </a:bodyPr>
              <a:lstStyle/>
              <a:p>
                <a:pPr algn="ctr"/>
                <a:endParaRPr sz="1867">
                  <a:solidFill>
                    <a:srgbClr val="00C3B1"/>
                  </a:solidFill>
                  <a:latin typeface="Calibri"/>
                  <a:ea typeface="Calibri"/>
                  <a:cs typeface="Calibri"/>
                  <a:sym typeface="Calibri"/>
                </a:endParaRPr>
              </a:p>
            </p:txBody>
          </p:sp>
          <p:cxnSp>
            <p:nvCxnSpPr>
              <p:cNvPr id="4114" name="Google Shape;4114;p4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15" name="Google Shape;4115;p45"/>
            <p:cNvGrpSpPr/>
            <p:nvPr/>
          </p:nvGrpSpPr>
          <p:grpSpPr>
            <a:xfrm>
              <a:off x="3547823" y="2461089"/>
              <a:ext cx="219900" cy="331146"/>
              <a:chOff x="3547823" y="2461089"/>
              <a:chExt cx="219900" cy="331146"/>
            </a:xfrm>
          </p:grpSpPr>
          <p:sp>
            <p:nvSpPr>
              <p:cNvPr id="4116" name="Google Shape;4116;p45"/>
              <p:cNvSpPr/>
              <p:nvPr/>
            </p:nvSpPr>
            <p:spPr>
              <a:xfrm>
                <a:off x="3547823" y="2461089"/>
                <a:ext cx="219900" cy="219900"/>
              </a:xfrm>
              <a:prstGeom prst="ellipse">
                <a:avLst/>
              </a:prstGeom>
              <a:solidFill>
                <a:srgbClr val="5F7D95"/>
              </a:solidFill>
              <a:ln>
                <a:noFill/>
              </a:ln>
            </p:spPr>
            <p:txBody>
              <a:bodyPr spcFirstLastPara="1" wrap="square" lIns="91433" tIns="45700" rIns="91433" bIns="45700" anchor="ctr" anchorCtr="0">
                <a:noAutofit/>
              </a:bodyPr>
              <a:lstStyle/>
              <a:p>
                <a:pPr algn="ctr"/>
                <a:endParaRPr sz="1867">
                  <a:solidFill>
                    <a:srgbClr val="00C3B1"/>
                  </a:solidFill>
                  <a:latin typeface="Calibri"/>
                  <a:ea typeface="Calibri"/>
                  <a:cs typeface="Calibri"/>
                  <a:sym typeface="Calibri"/>
                </a:endParaRPr>
              </a:p>
            </p:txBody>
          </p:sp>
          <p:cxnSp>
            <p:nvCxnSpPr>
              <p:cNvPr id="4117" name="Google Shape;4117;p4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18" name="Google Shape;4118;p45"/>
            <p:cNvGrpSpPr/>
            <p:nvPr/>
          </p:nvGrpSpPr>
          <p:grpSpPr>
            <a:xfrm>
              <a:off x="3734138" y="2461089"/>
              <a:ext cx="219900" cy="331146"/>
              <a:chOff x="3734138" y="2461089"/>
              <a:chExt cx="219900" cy="331146"/>
            </a:xfrm>
          </p:grpSpPr>
          <p:sp>
            <p:nvSpPr>
              <p:cNvPr id="4119" name="Google Shape;4119;p45"/>
              <p:cNvSpPr/>
              <p:nvPr/>
            </p:nvSpPr>
            <p:spPr>
              <a:xfrm>
                <a:off x="3734138" y="2461089"/>
                <a:ext cx="219900" cy="219900"/>
              </a:xfrm>
              <a:prstGeom prst="ellipse">
                <a:avLst/>
              </a:prstGeom>
              <a:solidFill>
                <a:srgbClr val="869FB2"/>
              </a:solidFill>
              <a:ln>
                <a:noFill/>
              </a:ln>
            </p:spPr>
            <p:txBody>
              <a:bodyPr spcFirstLastPara="1" wrap="square" lIns="91433" tIns="45700" rIns="91433" bIns="45700" anchor="ctr" anchorCtr="0">
                <a:noAutofit/>
              </a:bodyPr>
              <a:lstStyle/>
              <a:p>
                <a:pPr algn="ctr"/>
                <a:endParaRPr sz="1867">
                  <a:solidFill>
                    <a:srgbClr val="00C3B1"/>
                  </a:solidFill>
                  <a:latin typeface="Calibri"/>
                  <a:ea typeface="Calibri"/>
                  <a:cs typeface="Calibri"/>
                  <a:sym typeface="Calibri"/>
                </a:endParaRPr>
              </a:p>
            </p:txBody>
          </p:sp>
          <p:cxnSp>
            <p:nvCxnSpPr>
              <p:cNvPr id="4120" name="Google Shape;4120;p4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21" name="Google Shape;4121;p45"/>
            <p:cNvGrpSpPr/>
            <p:nvPr/>
          </p:nvGrpSpPr>
          <p:grpSpPr>
            <a:xfrm>
              <a:off x="3787560" y="2281742"/>
              <a:ext cx="311089" cy="219900"/>
              <a:chOff x="3787560" y="2281742"/>
              <a:chExt cx="311089" cy="219900"/>
            </a:xfrm>
          </p:grpSpPr>
          <p:sp>
            <p:nvSpPr>
              <p:cNvPr id="4122" name="Google Shape;4122;p45"/>
              <p:cNvSpPr/>
              <p:nvPr/>
            </p:nvSpPr>
            <p:spPr>
              <a:xfrm>
                <a:off x="3787560" y="2281742"/>
                <a:ext cx="219900" cy="219900"/>
              </a:xfrm>
              <a:prstGeom prst="ellipse">
                <a:avLst/>
              </a:prstGeom>
              <a:solidFill>
                <a:srgbClr val="A5B7C6"/>
              </a:solidFill>
              <a:ln>
                <a:noFill/>
              </a:ln>
            </p:spPr>
            <p:txBody>
              <a:bodyPr spcFirstLastPara="1" wrap="square" lIns="91433" tIns="45700" rIns="91433" bIns="45700" anchor="ctr" anchorCtr="0">
                <a:noAutofit/>
              </a:bodyPr>
              <a:lstStyle/>
              <a:p>
                <a:pPr algn="ctr"/>
                <a:endParaRPr sz="1867">
                  <a:solidFill>
                    <a:srgbClr val="00C3B1"/>
                  </a:solidFill>
                  <a:latin typeface="Calibri"/>
                  <a:ea typeface="Calibri"/>
                  <a:cs typeface="Calibri"/>
                  <a:sym typeface="Calibri"/>
                </a:endParaRPr>
              </a:p>
            </p:txBody>
          </p:sp>
          <p:cxnSp>
            <p:nvCxnSpPr>
              <p:cNvPr id="4123" name="Google Shape;4123;p4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24" name="Google Shape;4124;p45"/>
            <p:cNvGrpSpPr/>
            <p:nvPr/>
          </p:nvGrpSpPr>
          <p:grpSpPr>
            <a:xfrm>
              <a:off x="3637290" y="2056248"/>
              <a:ext cx="219900" cy="330736"/>
              <a:chOff x="3637290" y="2056248"/>
              <a:chExt cx="219900" cy="330736"/>
            </a:xfrm>
          </p:grpSpPr>
          <p:sp>
            <p:nvSpPr>
              <p:cNvPr id="4125" name="Google Shape;4125;p45"/>
              <p:cNvSpPr/>
              <p:nvPr/>
            </p:nvSpPr>
            <p:spPr>
              <a:xfrm>
                <a:off x="3637290" y="2167085"/>
                <a:ext cx="219900" cy="219900"/>
              </a:xfrm>
              <a:prstGeom prst="ellipse">
                <a:avLst/>
              </a:prstGeom>
              <a:solidFill>
                <a:srgbClr val="BAC8D3"/>
              </a:solidFill>
              <a:ln>
                <a:noFill/>
              </a:ln>
            </p:spPr>
            <p:txBody>
              <a:bodyPr spcFirstLastPara="1" wrap="square" lIns="91433" tIns="45700" rIns="91433" bIns="45700" anchor="ctr" anchorCtr="0">
                <a:noAutofit/>
              </a:bodyPr>
              <a:lstStyle/>
              <a:p>
                <a:pPr algn="ctr"/>
                <a:endParaRPr sz="1867">
                  <a:solidFill>
                    <a:srgbClr val="FFFFFF"/>
                  </a:solidFill>
                  <a:latin typeface="Calibri"/>
                  <a:ea typeface="Calibri"/>
                  <a:cs typeface="Calibri"/>
                  <a:sym typeface="Calibri"/>
                </a:endParaRPr>
              </a:p>
            </p:txBody>
          </p:sp>
          <p:cxnSp>
            <p:nvCxnSpPr>
              <p:cNvPr id="4126" name="Google Shape;4126;p4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127" name="Google Shape;4127;p45"/>
          <p:cNvGrpSpPr/>
          <p:nvPr/>
        </p:nvGrpSpPr>
        <p:grpSpPr>
          <a:xfrm>
            <a:off x="3407897" y="3634941"/>
            <a:ext cx="1690859" cy="789859"/>
            <a:chOff x="238125" y="1188750"/>
            <a:chExt cx="7140450" cy="3335550"/>
          </a:xfrm>
        </p:grpSpPr>
        <p:sp>
          <p:nvSpPr>
            <p:cNvPr id="4128" name="Google Shape;4128;p4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129" name="Google Shape;4129;p4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130" name="Google Shape;4130;p4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131" name="Google Shape;4131;p4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132" name="Google Shape;4132;p4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4133" name="Google Shape;4133;p45"/>
          <p:cNvGrpSpPr/>
          <p:nvPr/>
        </p:nvGrpSpPr>
        <p:grpSpPr>
          <a:xfrm>
            <a:off x="8885099" y="3637814"/>
            <a:ext cx="1405259" cy="786863"/>
            <a:chOff x="238125" y="1335475"/>
            <a:chExt cx="5418735" cy="3034175"/>
          </a:xfrm>
        </p:grpSpPr>
        <p:sp>
          <p:nvSpPr>
            <p:cNvPr id="4134" name="Google Shape;4134;p4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135" name="Google Shape;4135;p4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136" name="Google Shape;4136;p4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grpSp>
      <p:grpSp>
        <p:nvGrpSpPr>
          <p:cNvPr id="4137" name="Google Shape;4137;p45"/>
          <p:cNvGrpSpPr/>
          <p:nvPr/>
        </p:nvGrpSpPr>
        <p:grpSpPr>
          <a:xfrm>
            <a:off x="5459511" y="4711014"/>
            <a:ext cx="1690943" cy="851919"/>
            <a:chOff x="3967651" y="3645904"/>
            <a:chExt cx="1479304" cy="745292"/>
          </a:xfrm>
        </p:grpSpPr>
        <p:grpSp>
          <p:nvGrpSpPr>
            <p:cNvPr id="4138" name="Google Shape;4138;p45"/>
            <p:cNvGrpSpPr/>
            <p:nvPr/>
          </p:nvGrpSpPr>
          <p:grpSpPr>
            <a:xfrm>
              <a:off x="3967651" y="4009026"/>
              <a:ext cx="1479304" cy="382170"/>
              <a:chOff x="3967651" y="4009026"/>
              <a:chExt cx="1479304" cy="382170"/>
            </a:xfrm>
          </p:grpSpPr>
          <p:grpSp>
            <p:nvGrpSpPr>
              <p:cNvPr id="4139" name="Google Shape;4139;p45"/>
              <p:cNvGrpSpPr/>
              <p:nvPr/>
            </p:nvGrpSpPr>
            <p:grpSpPr>
              <a:xfrm>
                <a:off x="4892216" y="4195630"/>
                <a:ext cx="554739" cy="195566"/>
                <a:chOff x="3604375" y="4892160"/>
                <a:chExt cx="1651500" cy="582215"/>
              </a:xfrm>
            </p:grpSpPr>
            <p:sp>
              <p:nvSpPr>
                <p:cNvPr id="4140" name="Google Shape;4140;p4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141" name="Google Shape;4141;p4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grpSp>
            <p:nvGrpSpPr>
              <p:cNvPr id="4142" name="Google Shape;4142;p45"/>
              <p:cNvGrpSpPr/>
              <p:nvPr/>
            </p:nvGrpSpPr>
            <p:grpSpPr>
              <a:xfrm>
                <a:off x="3967651" y="4146303"/>
                <a:ext cx="579402" cy="244893"/>
                <a:chOff x="851875" y="4745310"/>
                <a:chExt cx="1724925" cy="729065"/>
              </a:xfrm>
            </p:grpSpPr>
            <p:sp>
              <p:nvSpPr>
                <p:cNvPr id="4143" name="Google Shape;4143;p4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144" name="Google Shape;4144;p4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grpSp>
            <p:nvGrpSpPr>
              <p:cNvPr id="4145" name="Google Shape;4145;p45"/>
              <p:cNvGrpSpPr/>
              <p:nvPr/>
            </p:nvGrpSpPr>
            <p:grpSpPr>
              <a:xfrm>
                <a:off x="4460753" y="4009026"/>
                <a:ext cx="493110" cy="382170"/>
                <a:chOff x="2319875" y="4336625"/>
                <a:chExt cx="1468025" cy="1137750"/>
              </a:xfrm>
            </p:grpSpPr>
            <p:sp>
              <p:nvSpPr>
                <p:cNvPr id="4146" name="Google Shape;4146;p4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147" name="Google Shape;4147;p4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121900" tIns="121900" rIns="121900" bIns="121900" anchor="ctr" anchorCtr="0">
                  <a:noAutofit/>
                </a:bodyPr>
                <a:lstStyle/>
                <a:p>
                  <a:endParaRPr sz="2400"/>
                </a:p>
              </p:txBody>
            </p:sp>
          </p:grpSp>
        </p:grpSp>
        <p:grpSp>
          <p:nvGrpSpPr>
            <p:cNvPr id="4148" name="Google Shape;4148;p45"/>
            <p:cNvGrpSpPr/>
            <p:nvPr/>
          </p:nvGrpSpPr>
          <p:grpSpPr>
            <a:xfrm>
              <a:off x="4479443" y="3645904"/>
              <a:ext cx="455965" cy="388789"/>
              <a:chOff x="2957425" y="238100"/>
              <a:chExt cx="1910200" cy="1628775"/>
            </a:xfrm>
          </p:grpSpPr>
          <p:sp>
            <p:nvSpPr>
              <p:cNvPr id="4149" name="Google Shape;4149;p4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150" name="Google Shape;4150;p4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121900" tIns="121900" rIns="121900" bIns="121900" anchor="ctr" anchorCtr="0">
                <a:noAutofit/>
              </a:bodyPr>
              <a:lstStyle/>
              <a:p>
                <a:endParaRPr sz="2400"/>
              </a:p>
            </p:txBody>
          </p:sp>
          <p:sp>
            <p:nvSpPr>
              <p:cNvPr id="4151" name="Google Shape;4151;p4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152" name="Google Shape;4152;p4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121900" tIns="121900" rIns="121900" bIns="121900" anchor="ctr" anchorCtr="0">
                <a:noAutofit/>
              </a:bodyPr>
              <a:lstStyle/>
              <a:p>
                <a:endParaRPr sz="2400"/>
              </a:p>
            </p:txBody>
          </p:sp>
          <p:sp>
            <p:nvSpPr>
              <p:cNvPr id="4153" name="Google Shape;4153;p4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154" name="Google Shape;4154;p4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155" name="Google Shape;4155;p4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121900" tIns="121900" rIns="121900" bIns="121900" anchor="ctr" anchorCtr="0">
                <a:noAutofit/>
              </a:bodyPr>
              <a:lstStyle/>
              <a:p>
                <a:endParaRPr sz="2400"/>
              </a:p>
            </p:txBody>
          </p:sp>
          <p:sp>
            <p:nvSpPr>
              <p:cNvPr id="4156" name="Google Shape;4156;p4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121900" tIns="121900" rIns="121900" bIns="121900" anchor="ctr" anchorCtr="0">
                <a:noAutofit/>
              </a:bodyPr>
              <a:lstStyle/>
              <a:p>
                <a:endParaRPr sz="2400"/>
              </a:p>
            </p:txBody>
          </p:sp>
          <p:sp>
            <p:nvSpPr>
              <p:cNvPr id="4157" name="Google Shape;4157;p4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121900" tIns="121900" rIns="121900" bIns="121900" anchor="ctr" anchorCtr="0">
                <a:noAutofit/>
              </a:bodyPr>
              <a:lstStyle/>
              <a:p>
                <a:endParaRPr sz="2400"/>
              </a:p>
            </p:txBody>
          </p:sp>
          <p:sp>
            <p:nvSpPr>
              <p:cNvPr id="4158" name="Google Shape;4158;p4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grpSp>
      <p:grpSp>
        <p:nvGrpSpPr>
          <p:cNvPr id="4159" name="Google Shape;4159;p45"/>
          <p:cNvGrpSpPr/>
          <p:nvPr/>
        </p:nvGrpSpPr>
        <p:grpSpPr>
          <a:xfrm>
            <a:off x="3307661" y="4712614"/>
            <a:ext cx="1657504" cy="850319"/>
            <a:chOff x="2496310" y="3693351"/>
            <a:chExt cx="1342906" cy="688926"/>
          </a:xfrm>
        </p:grpSpPr>
        <p:grpSp>
          <p:nvGrpSpPr>
            <p:cNvPr id="4160" name="Google Shape;4160;p45"/>
            <p:cNvGrpSpPr/>
            <p:nvPr/>
          </p:nvGrpSpPr>
          <p:grpSpPr>
            <a:xfrm>
              <a:off x="2496310" y="3693351"/>
              <a:ext cx="1342906" cy="688875"/>
              <a:chOff x="2496310" y="3693351"/>
              <a:chExt cx="1342906" cy="688875"/>
            </a:xfrm>
          </p:grpSpPr>
          <p:sp>
            <p:nvSpPr>
              <p:cNvPr id="4161" name="Google Shape;4161;p4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4162" name="Google Shape;4162;p45"/>
              <p:cNvSpPr/>
              <p:nvPr/>
            </p:nvSpPr>
            <p:spPr>
              <a:xfrm>
                <a:off x="3420688" y="3858516"/>
                <a:ext cx="65100" cy="65100"/>
              </a:xfrm>
              <a:prstGeom prst="ellipse">
                <a:avLst/>
              </a:prstGeom>
              <a:solidFill>
                <a:srgbClr val="869FB2"/>
              </a:solidFill>
              <a:ln>
                <a:noFill/>
              </a:ln>
            </p:spPr>
            <p:txBody>
              <a:bodyPr spcFirstLastPara="1" wrap="square" lIns="121900" tIns="121900" rIns="121900" bIns="121900" anchor="ctr" anchorCtr="0">
                <a:noAutofit/>
              </a:bodyPr>
              <a:lstStyle/>
              <a:p>
                <a:endParaRPr sz="2400"/>
              </a:p>
            </p:txBody>
          </p:sp>
          <p:sp>
            <p:nvSpPr>
              <p:cNvPr id="4163" name="Google Shape;4163;p45"/>
              <p:cNvSpPr/>
              <p:nvPr/>
            </p:nvSpPr>
            <p:spPr>
              <a:xfrm>
                <a:off x="3135700" y="3791751"/>
                <a:ext cx="65100" cy="65100"/>
              </a:xfrm>
              <a:prstGeom prst="ellipse">
                <a:avLst/>
              </a:prstGeom>
              <a:solidFill>
                <a:srgbClr val="869FB2"/>
              </a:solidFill>
              <a:ln>
                <a:noFill/>
              </a:ln>
            </p:spPr>
            <p:txBody>
              <a:bodyPr spcFirstLastPara="1" wrap="square" lIns="121900" tIns="121900" rIns="121900" bIns="121900" anchor="ctr" anchorCtr="0">
                <a:noAutofit/>
              </a:bodyPr>
              <a:lstStyle/>
              <a:p>
                <a:endParaRPr sz="2400"/>
              </a:p>
            </p:txBody>
          </p:sp>
          <p:sp>
            <p:nvSpPr>
              <p:cNvPr id="4164" name="Google Shape;4164;p45"/>
              <p:cNvSpPr/>
              <p:nvPr/>
            </p:nvSpPr>
            <p:spPr>
              <a:xfrm>
                <a:off x="3620515" y="4032917"/>
                <a:ext cx="65100" cy="65100"/>
              </a:xfrm>
              <a:prstGeom prst="ellipse">
                <a:avLst/>
              </a:prstGeom>
              <a:solidFill>
                <a:srgbClr val="869FB2"/>
              </a:solidFill>
              <a:ln>
                <a:noFill/>
              </a:ln>
            </p:spPr>
            <p:txBody>
              <a:bodyPr spcFirstLastPara="1" wrap="square" lIns="121900" tIns="121900" rIns="121900" bIns="121900" anchor="ctr" anchorCtr="0">
                <a:noAutofit/>
              </a:bodyPr>
              <a:lstStyle/>
              <a:p>
                <a:endParaRPr sz="2400"/>
              </a:p>
            </p:txBody>
          </p:sp>
          <p:sp>
            <p:nvSpPr>
              <p:cNvPr id="4165" name="Google Shape;4165;p45"/>
              <p:cNvSpPr/>
              <p:nvPr/>
            </p:nvSpPr>
            <p:spPr>
              <a:xfrm>
                <a:off x="2843808" y="3858516"/>
                <a:ext cx="65100" cy="65100"/>
              </a:xfrm>
              <a:prstGeom prst="ellipse">
                <a:avLst/>
              </a:prstGeom>
              <a:solidFill>
                <a:srgbClr val="869FB2"/>
              </a:solidFill>
              <a:ln>
                <a:noFill/>
              </a:ln>
            </p:spPr>
            <p:txBody>
              <a:bodyPr spcFirstLastPara="1" wrap="square" lIns="121900" tIns="121900" rIns="121900" bIns="121900" anchor="ctr" anchorCtr="0">
                <a:noAutofit/>
              </a:bodyPr>
              <a:lstStyle/>
              <a:p>
                <a:endParaRPr sz="2400"/>
              </a:p>
            </p:txBody>
          </p:sp>
          <p:sp>
            <p:nvSpPr>
              <p:cNvPr id="4166" name="Google Shape;4166;p45"/>
              <p:cNvSpPr/>
              <p:nvPr/>
            </p:nvSpPr>
            <p:spPr>
              <a:xfrm>
                <a:off x="2652010" y="4032917"/>
                <a:ext cx="65100" cy="65100"/>
              </a:xfrm>
              <a:prstGeom prst="ellipse">
                <a:avLst/>
              </a:prstGeom>
              <a:solidFill>
                <a:srgbClr val="869FB2"/>
              </a:solidFill>
              <a:ln>
                <a:noFill/>
              </a:ln>
            </p:spPr>
            <p:txBody>
              <a:bodyPr spcFirstLastPara="1" wrap="square" lIns="121900" tIns="121900" rIns="121900" bIns="121900" anchor="ctr" anchorCtr="0">
                <a:noAutofit/>
              </a:bodyPr>
              <a:lstStyle/>
              <a:p>
                <a:endParaRPr sz="2400"/>
              </a:p>
            </p:txBody>
          </p:sp>
          <p:cxnSp>
            <p:nvCxnSpPr>
              <p:cNvPr id="4167" name="Google Shape;4167;p45"/>
              <p:cNvCxnSpPr>
                <a:stCxn id="416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168" name="Google Shape;4168;p45"/>
              <p:cNvCxnSpPr>
                <a:stCxn id="416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169" name="Google Shape;4169;p45"/>
              <p:cNvCxnSpPr>
                <a:stCxn id="416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70" name="Google Shape;4170;p45"/>
              <p:cNvCxnSpPr>
                <a:stCxn id="416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71" name="Google Shape;4171;p45"/>
              <p:cNvCxnSpPr>
                <a:stCxn id="416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172" name="Google Shape;4172;p45"/>
            <p:cNvGrpSpPr/>
            <p:nvPr/>
          </p:nvGrpSpPr>
          <p:grpSpPr>
            <a:xfrm>
              <a:off x="2675275" y="3930557"/>
              <a:ext cx="1003306" cy="451719"/>
              <a:chOff x="2675275" y="4174282"/>
              <a:chExt cx="1003306" cy="451719"/>
            </a:xfrm>
          </p:grpSpPr>
          <p:sp>
            <p:nvSpPr>
              <p:cNvPr id="4173" name="Google Shape;4173;p4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121900" tIns="121900" rIns="121900" bIns="121900" anchor="ctr" anchorCtr="0">
                <a:noAutofit/>
              </a:bodyPr>
              <a:lstStyle/>
              <a:p>
                <a:endParaRPr sz="2400"/>
              </a:p>
            </p:txBody>
          </p:sp>
          <p:sp>
            <p:nvSpPr>
              <p:cNvPr id="4174" name="Google Shape;4174;p4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4175" name="Google Shape;4175;p4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grpSp>
        <p:nvGrpSpPr>
          <p:cNvPr id="4176" name="Google Shape;4176;p45"/>
          <p:cNvGrpSpPr/>
          <p:nvPr/>
        </p:nvGrpSpPr>
        <p:grpSpPr>
          <a:xfrm>
            <a:off x="2205890" y="1295077"/>
            <a:ext cx="766015" cy="1166279"/>
            <a:chOff x="1715404" y="1112080"/>
            <a:chExt cx="642270" cy="977984"/>
          </a:xfrm>
        </p:grpSpPr>
        <p:grpSp>
          <p:nvGrpSpPr>
            <p:cNvPr id="4177" name="Google Shape;4177;p45"/>
            <p:cNvGrpSpPr/>
            <p:nvPr/>
          </p:nvGrpSpPr>
          <p:grpSpPr>
            <a:xfrm>
              <a:off x="1715404" y="1112080"/>
              <a:ext cx="642270" cy="977984"/>
              <a:chOff x="1715404" y="1112080"/>
              <a:chExt cx="642270" cy="977984"/>
            </a:xfrm>
          </p:grpSpPr>
          <p:sp>
            <p:nvSpPr>
              <p:cNvPr id="4178" name="Google Shape;4178;p4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121900" tIns="121900" rIns="121900" bIns="121900" anchor="ctr" anchorCtr="0">
                <a:noAutofit/>
              </a:bodyPr>
              <a:lstStyle/>
              <a:p>
                <a:endParaRPr sz="2400"/>
              </a:p>
            </p:txBody>
          </p:sp>
          <p:sp>
            <p:nvSpPr>
              <p:cNvPr id="4179" name="Google Shape;4179;p4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121900" tIns="121900" rIns="121900" bIns="121900" anchor="ctr" anchorCtr="0">
                <a:noAutofit/>
              </a:bodyPr>
              <a:lstStyle/>
              <a:p>
                <a:endParaRPr sz="2400"/>
              </a:p>
            </p:txBody>
          </p:sp>
        </p:grpSp>
        <p:grpSp>
          <p:nvGrpSpPr>
            <p:cNvPr id="4180" name="Google Shape;4180;p45"/>
            <p:cNvGrpSpPr/>
            <p:nvPr/>
          </p:nvGrpSpPr>
          <p:grpSpPr>
            <a:xfrm>
              <a:off x="1768927" y="1165603"/>
              <a:ext cx="535225" cy="851367"/>
              <a:chOff x="1768927" y="1165603"/>
              <a:chExt cx="535225" cy="851367"/>
            </a:xfrm>
          </p:grpSpPr>
          <p:sp>
            <p:nvSpPr>
              <p:cNvPr id="4181" name="Google Shape;4181;p4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182" name="Google Shape;4182;p4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4183" name="Google Shape;4183;p45"/>
            <p:cNvGrpSpPr/>
            <p:nvPr/>
          </p:nvGrpSpPr>
          <p:grpSpPr>
            <a:xfrm>
              <a:off x="1822449" y="1219125"/>
              <a:ext cx="428180" cy="718859"/>
              <a:chOff x="1822449" y="1219125"/>
              <a:chExt cx="428180" cy="718859"/>
            </a:xfrm>
          </p:grpSpPr>
          <p:sp>
            <p:nvSpPr>
              <p:cNvPr id="4184" name="Google Shape;4184;p4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185" name="Google Shape;4185;p4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121900" tIns="121900" rIns="121900" bIns="121900" anchor="ctr" anchorCtr="0">
                <a:noAutofit/>
              </a:bodyPr>
              <a:lstStyle/>
              <a:p>
                <a:endParaRPr sz="2400"/>
              </a:p>
            </p:txBody>
          </p:sp>
        </p:grpSp>
        <p:grpSp>
          <p:nvGrpSpPr>
            <p:cNvPr id="4186" name="Google Shape;4186;p45"/>
            <p:cNvGrpSpPr/>
            <p:nvPr/>
          </p:nvGrpSpPr>
          <p:grpSpPr>
            <a:xfrm>
              <a:off x="1875972" y="1272648"/>
              <a:ext cx="321135" cy="586939"/>
              <a:chOff x="1875972" y="1272648"/>
              <a:chExt cx="321135" cy="586939"/>
            </a:xfrm>
          </p:grpSpPr>
          <p:sp>
            <p:nvSpPr>
              <p:cNvPr id="4187" name="Google Shape;4187;p4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188" name="Google Shape;4188;p4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grpSp>
        <p:nvGrpSpPr>
          <p:cNvPr id="4189" name="Google Shape;4189;p45"/>
          <p:cNvGrpSpPr/>
          <p:nvPr/>
        </p:nvGrpSpPr>
        <p:grpSpPr>
          <a:xfrm>
            <a:off x="10348771" y="4704038"/>
            <a:ext cx="391807" cy="858893"/>
            <a:chOff x="241025" y="3151575"/>
            <a:chExt cx="293855" cy="644170"/>
          </a:xfrm>
        </p:grpSpPr>
        <p:sp>
          <p:nvSpPr>
            <p:cNvPr id="4190" name="Google Shape;4190;p4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191" name="Google Shape;4191;p4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4192" name="Google Shape;4192;p45"/>
          <p:cNvGrpSpPr/>
          <p:nvPr/>
        </p:nvGrpSpPr>
        <p:grpSpPr>
          <a:xfrm>
            <a:off x="946084" y="3637371"/>
            <a:ext cx="2372865" cy="788827"/>
            <a:chOff x="246070" y="1983375"/>
            <a:chExt cx="1855347" cy="616849"/>
          </a:xfrm>
        </p:grpSpPr>
        <p:sp>
          <p:nvSpPr>
            <p:cNvPr id="4193" name="Google Shape;4193;p4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194" name="Google Shape;4194;p4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195" name="Google Shape;4195;p4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196" name="Google Shape;4196;p4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121900" tIns="121900" rIns="121900" bIns="121900" anchor="ctr" anchorCtr="0">
              <a:noAutofit/>
            </a:bodyPr>
            <a:lstStyle/>
            <a:p>
              <a:endParaRPr sz="2400"/>
            </a:p>
          </p:txBody>
        </p:sp>
        <p:sp>
          <p:nvSpPr>
            <p:cNvPr id="4197" name="Google Shape;4197;p4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198" name="Google Shape;4198;p4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199" name="Google Shape;4199;p4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200" name="Google Shape;4200;p4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201" name="Google Shape;4201;p4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121900" tIns="121900" rIns="121900" bIns="121900" anchor="ctr" anchorCtr="0">
              <a:noAutofit/>
            </a:bodyPr>
            <a:lstStyle/>
            <a:p>
              <a:endParaRPr sz="2400"/>
            </a:p>
          </p:txBody>
        </p:sp>
      </p:grpSp>
      <p:grpSp>
        <p:nvGrpSpPr>
          <p:cNvPr id="4202" name="Google Shape;4202;p45"/>
          <p:cNvGrpSpPr/>
          <p:nvPr/>
        </p:nvGrpSpPr>
        <p:grpSpPr>
          <a:xfrm>
            <a:off x="3093905" y="1295077"/>
            <a:ext cx="948073" cy="994657"/>
            <a:chOff x="2496269" y="1171698"/>
            <a:chExt cx="761953" cy="799392"/>
          </a:xfrm>
        </p:grpSpPr>
        <p:grpSp>
          <p:nvGrpSpPr>
            <p:cNvPr id="4203" name="Google Shape;4203;p45"/>
            <p:cNvGrpSpPr/>
            <p:nvPr/>
          </p:nvGrpSpPr>
          <p:grpSpPr>
            <a:xfrm>
              <a:off x="2496269" y="1171698"/>
              <a:ext cx="761953" cy="723022"/>
              <a:chOff x="2496269" y="1171698"/>
              <a:chExt cx="761953" cy="723022"/>
            </a:xfrm>
          </p:grpSpPr>
          <p:sp>
            <p:nvSpPr>
              <p:cNvPr id="4204" name="Google Shape;4204;p4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121900" tIns="121900" rIns="121900" bIns="121900" anchor="ctr" anchorCtr="0">
                <a:noAutofit/>
              </a:bodyPr>
              <a:lstStyle/>
              <a:p>
                <a:endParaRPr sz="2400"/>
              </a:p>
            </p:txBody>
          </p:sp>
          <p:sp>
            <p:nvSpPr>
              <p:cNvPr id="4205" name="Google Shape;4205;p4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nvGrpSpPr>
              <p:cNvPr id="4206" name="Google Shape;4206;p45"/>
              <p:cNvGrpSpPr/>
              <p:nvPr/>
            </p:nvGrpSpPr>
            <p:grpSpPr>
              <a:xfrm>
                <a:off x="2496269" y="1171698"/>
                <a:ext cx="761953" cy="723022"/>
                <a:chOff x="2496269" y="1120652"/>
                <a:chExt cx="761953" cy="723022"/>
              </a:xfrm>
            </p:grpSpPr>
            <p:grpSp>
              <p:nvGrpSpPr>
                <p:cNvPr id="4207" name="Google Shape;4207;p45"/>
                <p:cNvGrpSpPr/>
                <p:nvPr/>
              </p:nvGrpSpPr>
              <p:grpSpPr>
                <a:xfrm>
                  <a:off x="2496269" y="1120652"/>
                  <a:ext cx="761953" cy="723022"/>
                  <a:chOff x="2496269" y="1120652"/>
                  <a:chExt cx="761953" cy="723022"/>
                </a:xfrm>
              </p:grpSpPr>
              <p:grpSp>
                <p:nvGrpSpPr>
                  <p:cNvPr id="4208" name="Google Shape;4208;p45"/>
                  <p:cNvGrpSpPr/>
                  <p:nvPr/>
                </p:nvGrpSpPr>
                <p:grpSpPr>
                  <a:xfrm>
                    <a:off x="2496269" y="1304589"/>
                    <a:ext cx="407089" cy="305057"/>
                    <a:chOff x="2496269" y="1304589"/>
                    <a:chExt cx="407089" cy="305057"/>
                  </a:xfrm>
                </p:grpSpPr>
                <p:sp>
                  <p:nvSpPr>
                    <p:cNvPr id="4209" name="Google Shape;4209;p4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121900" tIns="121900" rIns="121900" bIns="121900" anchor="ctr" anchorCtr="0">
                      <a:noAutofit/>
                    </a:bodyPr>
                    <a:lstStyle/>
                    <a:p>
                      <a:endParaRPr sz="2400"/>
                    </a:p>
                  </p:txBody>
                </p:sp>
                <p:sp>
                  <p:nvSpPr>
                    <p:cNvPr id="4210" name="Google Shape;4210;p4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4211" name="Google Shape;4211;p45"/>
                  <p:cNvGrpSpPr/>
                  <p:nvPr/>
                </p:nvGrpSpPr>
                <p:grpSpPr>
                  <a:xfrm>
                    <a:off x="2586468" y="1493376"/>
                    <a:ext cx="358850" cy="349656"/>
                    <a:chOff x="2586468" y="1493376"/>
                    <a:chExt cx="358850" cy="349656"/>
                  </a:xfrm>
                </p:grpSpPr>
                <p:sp>
                  <p:nvSpPr>
                    <p:cNvPr id="4212" name="Google Shape;4212;p4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213" name="Google Shape;4213;p4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4214" name="Google Shape;4214;p45"/>
                  <p:cNvGrpSpPr/>
                  <p:nvPr/>
                </p:nvGrpSpPr>
                <p:grpSpPr>
                  <a:xfrm>
                    <a:off x="2807939" y="1494024"/>
                    <a:ext cx="358857" cy="349650"/>
                    <a:chOff x="2807939" y="1494024"/>
                    <a:chExt cx="358857" cy="349650"/>
                  </a:xfrm>
                </p:grpSpPr>
                <p:sp>
                  <p:nvSpPr>
                    <p:cNvPr id="4215" name="Google Shape;4215;p4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216" name="Google Shape;4216;p4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4217" name="Google Shape;4217;p45"/>
                  <p:cNvGrpSpPr/>
                  <p:nvPr/>
                </p:nvGrpSpPr>
                <p:grpSpPr>
                  <a:xfrm>
                    <a:off x="2851133" y="1305635"/>
                    <a:ext cx="407089" cy="305057"/>
                    <a:chOff x="2851133" y="1305635"/>
                    <a:chExt cx="407089" cy="305057"/>
                  </a:xfrm>
                </p:grpSpPr>
                <p:sp>
                  <p:nvSpPr>
                    <p:cNvPr id="4218" name="Google Shape;4218;p4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219" name="Google Shape;4219;p4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nvGrpSpPr>
                  <p:cNvPr id="4220" name="Google Shape;4220;p45"/>
                  <p:cNvGrpSpPr/>
                  <p:nvPr/>
                </p:nvGrpSpPr>
                <p:grpSpPr>
                  <a:xfrm>
                    <a:off x="2727495" y="1120652"/>
                    <a:ext cx="300271" cy="396358"/>
                    <a:chOff x="2727495" y="1120652"/>
                    <a:chExt cx="300271" cy="396358"/>
                  </a:xfrm>
                </p:grpSpPr>
                <p:sp>
                  <p:nvSpPr>
                    <p:cNvPr id="4221" name="Google Shape;4221;p4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222" name="Google Shape;4222;p4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grpSp>
              <p:nvGrpSpPr>
                <p:cNvPr id="4223" name="Google Shape;4223;p45"/>
                <p:cNvGrpSpPr/>
                <p:nvPr/>
              </p:nvGrpSpPr>
              <p:grpSpPr>
                <a:xfrm>
                  <a:off x="2722305" y="1350460"/>
                  <a:ext cx="308357" cy="308344"/>
                  <a:chOff x="2722305" y="1350460"/>
                  <a:chExt cx="308357" cy="308344"/>
                </a:xfrm>
              </p:grpSpPr>
              <p:sp>
                <p:nvSpPr>
                  <p:cNvPr id="4224" name="Google Shape;4224;p4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nvGrpSpPr>
                  <p:cNvPr id="4225" name="Google Shape;4225;p45"/>
                  <p:cNvGrpSpPr/>
                  <p:nvPr/>
                </p:nvGrpSpPr>
                <p:grpSpPr>
                  <a:xfrm>
                    <a:off x="2725064" y="1364529"/>
                    <a:ext cx="297954" cy="280182"/>
                    <a:chOff x="2725064" y="1364529"/>
                    <a:chExt cx="297954" cy="280182"/>
                  </a:xfrm>
                </p:grpSpPr>
                <p:sp>
                  <p:nvSpPr>
                    <p:cNvPr id="4226" name="Google Shape;4226;p4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227" name="Google Shape;4227;p4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228" name="Google Shape;4228;p4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229" name="Google Shape;4229;p4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230" name="Google Shape;4230;p4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121900" tIns="121900" rIns="121900" bIns="121900" anchor="ctr" anchorCtr="0">
                      <a:noAutofit/>
                    </a:bodyPr>
                    <a:lstStyle/>
                    <a:p>
                      <a:endParaRPr sz="2400"/>
                    </a:p>
                  </p:txBody>
                </p:sp>
              </p:grpSp>
            </p:grpSp>
          </p:grpSp>
        </p:grpSp>
        <p:sp>
          <p:nvSpPr>
            <p:cNvPr id="4231" name="Google Shape;4231;p4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232" name="Google Shape;4232;p4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233" name="Google Shape;4233;p4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234" name="Google Shape;4234;p4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235" name="Google Shape;4235;p4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4236" name="Google Shape;4236;p45"/>
          <p:cNvGrpSpPr/>
          <p:nvPr/>
        </p:nvGrpSpPr>
        <p:grpSpPr>
          <a:xfrm>
            <a:off x="5212172" y="3636550"/>
            <a:ext cx="2092192" cy="788020"/>
            <a:chOff x="3820100" y="3023049"/>
            <a:chExt cx="1303926" cy="491162"/>
          </a:xfrm>
        </p:grpSpPr>
        <p:grpSp>
          <p:nvGrpSpPr>
            <p:cNvPr id="4237" name="Google Shape;4237;p45"/>
            <p:cNvGrpSpPr/>
            <p:nvPr/>
          </p:nvGrpSpPr>
          <p:grpSpPr>
            <a:xfrm>
              <a:off x="3820100" y="3023072"/>
              <a:ext cx="1303926" cy="491139"/>
              <a:chOff x="3820100" y="3023072"/>
              <a:chExt cx="1303926" cy="491139"/>
            </a:xfrm>
          </p:grpSpPr>
          <p:sp>
            <p:nvSpPr>
              <p:cNvPr id="4238" name="Google Shape;4238;p4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239" name="Google Shape;4239;p4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121900" tIns="121900" rIns="121900" bIns="121900" anchor="ctr" anchorCtr="0">
                <a:noAutofit/>
              </a:bodyPr>
              <a:lstStyle/>
              <a:p>
                <a:endParaRPr sz="2400"/>
              </a:p>
            </p:txBody>
          </p:sp>
        </p:grpSp>
        <p:grpSp>
          <p:nvGrpSpPr>
            <p:cNvPr id="4240" name="Google Shape;4240;p45"/>
            <p:cNvGrpSpPr/>
            <p:nvPr/>
          </p:nvGrpSpPr>
          <p:grpSpPr>
            <a:xfrm>
              <a:off x="4132439" y="3023645"/>
              <a:ext cx="393633" cy="177096"/>
              <a:chOff x="4132439" y="3023645"/>
              <a:chExt cx="393633" cy="177096"/>
            </a:xfrm>
          </p:grpSpPr>
          <p:sp>
            <p:nvSpPr>
              <p:cNvPr id="4241" name="Google Shape;4241;p4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242" name="Google Shape;4242;p4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4243" name="Google Shape;4243;p45"/>
            <p:cNvGrpSpPr/>
            <p:nvPr/>
          </p:nvGrpSpPr>
          <p:grpSpPr>
            <a:xfrm>
              <a:off x="3921811" y="3023049"/>
              <a:ext cx="1002397" cy="388943"/>
              <a:chOff x="3921811" y="3023049"/>
              <a:chExt cx="1002397" cy="388943"/>
            </a:xfrm>
          </p:grpSpPr>
          <p:sp>
            <p:nvSpPr>
              <p:cNvPr id="4244" name="Google Shape;4244;p4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245" name="Google Shape;4245;p4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grpSp>
          <p:nvGrpSpPr>
            <p:cNvPr id="4246" name="Google Shape;4246;p45"/>
            <p:cNvGrpSpPr/>
            <p:nvPr/>
          </p:nvGrpSpPr>
          <p:grpSpPr>
            <a:xfrm>
              <a:off x="4023645" y="3023049"/>
              <a:ext cx="683032" cy="286722"/>
              <a:chOff x="4023645" y="3023049"/>
              <a:chExt cx="683032" cy="286722"/>
            </a:xfrm>
          </p:grpSpPr>
          <p:sp>
            <p:nvSpPr>
              <p:cNvPr id="4247" name="Google Shape;4247;p4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248" name="Google Shape;4248;p4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grpSp>
      <p:grpSp>
        <p:nvGrpSpPr>
          <p:cNvPr id="4249" name="Google Shape;4249;p45"/>
          <p:cNvGrpSpPr/>
          <p:nvPr/>
        </p:nvGrpSpPr>
        <p:grpSpPr>
          <a:xfrm>
            <a:off x="2055001" y="2472345"/>
            <a:ext cx="951363" cy="917367"/>
            <a:chOff x="1706078" y="2092648"/>
            <a:chExt cx="660913" cy="637296"/>
          </a:xfrm>
        </p:grpSpPr>
        <p:sp>
          <p:nvSpPr>
            <p:cNvPr id="4250" name="Google Shape;4250;p4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nvGrpSpPr>
            <p:cNvPr id="4251" name="Google Shape;4251;p45"/>
            <p:cNvGrpSpPr/>
            <p:nvPr/>
          </p:nvGrpSpPr>
          <p:grpSpPr>
            <a:xfrm>
              <a:off x="1706078" y="2092648"/>
              <a:ext cx="660913" cy="575241"/>
              <a:chOff x="1706078" y="2092648"/>
              <a:chExt cx="660913" cy="575241"/>
            </a:xfrm>
          </p:grpSpPr>
          <p:sp>
            <p:nvSpPr>
              <p:cNvPr id="4252" name="Google Shape;4252;p4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4253" name="Google Shape;4253;p4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4254" name="Google Shape;4254;p4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grpSp>
      </p:grpSp>
      <p:grpSp>
        <p:nvGrpSpPr>
          <p:cNvPr id="4255" name="Google Shape;4255;p45"/>
          <p:cNvGrpSpPr/>
          <p:nvPr/>
        </p:nvGrpSpPr>
        <p:grpSpPr>
          <a:xfrm>
            <a:off x="8404146" y="1295741"/>
            <a:ext cx="1756612" cy="912224"/>
            <a:chOff x="238125" y="999450"/>
            <a:chExt cx="7140700" cy="3708225"/>
          </a:xfrm>
        </p:grpSpPr>
        <p:sp>
          <p:nvSpPr>
            <p:cNvPr id="4256" name="Google Shape;4256;p4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257" name="Google Shape;4257;p4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258" name="Google Shape;4258;p4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259" name="Google Shape;4259;p4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121900" tIns="121900" rIns="121900" bIns="121900" anchor="ctr" anchorCtr="0">
              <a:noAutofit/>
            </a:bodyPr>
            <a:lstStyle/>
            <a:p>
              <a:endParaRPr sz="2400"/>
            </a:p>
          </p:txBody>
        </p:sp>
        <p:sp>
          <p:nvSpPr>
            <p:cNvPr id="4260" name="Google Shape;4260;p4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121900" tIns="121900" rIns="121900" bIns="121900" anchor="ctr" anchorCtr="0">
              <a:noAutofit/>
            </a:bodyPr>
            <a:lstStyle/>
            <a:p>
              <a:endParaRPr sz="2400"/>
            </a:p>
          </p:txBody>
        </p:sp>
        <p:sp>
          <p:nvSpPr>
            <p:cNvPr id="4261" name="Google Shape;4261;p4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121900" tIns="121900" rIns="121900" bIns="121900" anchor="ctr" anchorCtr="0">
              <a:noAutofit/>
            </a:bodyPr>
            <a:lstStyle/>
            <a:p>
              <a:endParaRPr sz="2400"/>
            </a:p>
          </p:txBody>
        </p:sp>
        <p:sp>
          <p:nvSpPr>
            <p:cNvPr id="4262" name="Google Shape;4262;p4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263" name="Google Shape;4263;p4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264" name="Google Shape;4264;p4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268"/>
        <p:cNvGrpSpPr/>
        <p:nvPr/>
      </p:nvGrpSpPr>
      <p:grpSpPr>
        <a:xfrm>
          <a:off x="0" y="0"/>
          <a:ext cx="0" cy="0"/>
          <a:chOff x="0" y="0"/>
          <a:chExt cx="0" cy="0"/>
        </a:xfrm>
      </p:grpSpPr>
      <p:grpSp>
        <p:nvGrpSpPr>
          <p:cNvPr id="4269" name="Google Shape;4269;p46"/>
          <p:cNvGrpSpPr/>
          <p:nvPr/>
        </p:nvGrpSpPr>
        <p:grpSpPr>
          <a:xfrm>
            <a:off x="956037" y="1290163"/>
            <a:ext cx="2181489" cy="2034859"/>
            <a:chOff x="729238" y="1179665"/>
            <a:chExt cx="1636117" cy="1526144"/>
          </a:xfrm>
        </p:grpSpPr>
        <p:grpSp>
          <p:nvGrpSpPr>
            <p:cNvPr id="4270" name="Google Shape;4270;p46"/>
            <p:cNvGrpSpPr/>
            <p:nvPr/>
          </p:nvGrpSpPr>
          <p:grpSpPr>
            <a:xfrm>
              <a:off x="729238" y="1179665"/>
              <a:ext cx="80700" cy="1526144"/>
              <a:chOff x="729238" y="1179665"/>
              <a:chExt cx="80700" cy="1526144"/>
            </a:xfrm>
          </p:grpSpPr>
          <p:sp>
            <p:nvSpPr>
              <p:cNvPr id="4271" name="Google Shape;4271;p46"/>
              <p:cNvSpPr/>
              <p:nvPr/>
            </p:nvSpPr>
            <p:spPr>
              <a:xfrm>
                <a:off x="729238" y="1179665"/>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72" name="Google Shape;4272;p46"/>
              <p:cNvSpPr/>
              <p:nvPr/>
            </p:nvSpPr>
            <p:spPr>
              <a:xfrm>
                <a:off x="729238" y="134036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73" name="Google Shape;4273;p46"/>
              <p:cNvSpPr/>
              <p:nvPr/>
            </p:nvSpPr>
            <p:spPr>
              <a:xfrm>
                <a:off x="729238" y="150105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74" name="Google Shape;4274;p46"/>
              <p:cNvSpPr/>
              <p:nvPr/>
            </p:nvSpPr>
            <p:spPr>
              <a:xfrm>
                <a:off x="729238" y="166175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75" name="Google Shape;4275;p46"/>
              <p:cNvSpPr/>
              <p:nvPr/>
            </p:nvSpPr>
            <p:spPr>
              <a:xfrm>
                <a:off x="729238" y="1821630"/>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276" name="Google Shape;4276;p46"/>
              <p:cNvSpPr/>
              <p:nvPr/>
            </p:nvSpPr>
            <p:spPr>
              <a:xfrm>
                <a:off x="729238" y="1982326"/>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277" name="Google Shape;4277;p46"/>
              <p:cNvSpPr/>
              <p:nvPr/>
            </p:nvSpPr>
            <p:spPr>
              <a:xfrm>
                <a:off x="729238" y="2143022"/>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278" name="Google Shape;4278;p46"/>
              <p:cNvSpPr/>
              <p:nvPr/>
            </p:nvSpPr>
            <p:spPr>
              <a:xfrm>
                <a:off x="729238" y="2303717"/>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279" name="Google Shape;4279;p46"/>
              <p:cNvSpPr/>
              <p:nvPr/>
            </p:nvSpPr>
            <p:spPr>
              <a:xfrm>
                <a:off x="729238" y="2464413"/>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280" name="Google Shape;4280;p46"/>
              <p:cNvSpPr/>
              <p:nvPr/>
            </p:nvSpPr>
            <p:spPr>
              <a:xfrm>
                <a:off x="729238" y="2625109"/>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grpSp>
        <p:grpSp>
          <p:nvGrpSpPr>
            <p:cNvPr id="4281" name="Google Shape;4281;p46"/>
            <p:cNvGrpSpPr/>
            <p:nvPr/>
          </p:nvGrpSpPr>
          <p:grpSpPr>
            <a:xfrm>
              <a:off x="903098" y="1179665"/>
              <a:ext cx="80700" cy="1526144"/>
              <a:chOff x="903098" y="1179665"/>
              <a:chExt cx="80700" cy="1526144"/>
            </a:xfrm>
          </p:grpSpPr>
          <p:sp>
            <p:nvSpPr>
              <p:cNvPr id="4282" name="Google Shape;4282;p46"/>
              <p:cNvSpPr/>
              <p:nvPr/>
            </p:nvSpPr>
            <p:spPr>
              <a:xfrm>
                <a:off x="903098" y="1179665"/>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83" name="Google Shape;4283;p46"/>
              <p:cNvSpPr/>
              <p:nvPr/>
            </p:nvSpPr>
            <p:spPr>
              <a:xfrm>
                <a:off x="903098" y="134036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84" name="Google Shape;4284;p46"/>
              <p:cNvSpPr/>
              <p:nvPr/>
            </p:nvSpPr>
            <p:spPr>
              <a:xfrm>
                <a:off x="903098" y="150105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85" name="Google Shape;4285;p46"/>
              <p:cNvSpPr/>
              <p:nvPr/>
            </p:nvSpPr>
            <p:spPr>
              <a:xfrm>
                <a:off x="903098" y="166175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86" name="Google Shape;4286;p46"/>
              <p:cNvSpPr/>
              <p:nvPr/>
            </p:nvSpPr>
            <p:spPr>
              <a:xfrm>
                <a:off x="903098" y="182163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87" name="Google Shape;4287;p46"/>
              <p:cNvSpPr/>
              <p:nvPr/>
            </p:nvSpPr>
            <p:spPr>
              <a:xfrm>
                <a:off x="903098" y="198232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88" name="Google Shape;4288;p46"/>
              <p:cNvSpPr/>
              <p:nvPr/>
            </p:nvSpPr>
            <p:spPr>
              <a:xfrm>
                <a:off x="903098" y="2143022"/>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289" name="Google Shape;4289;p46"/>
              <p:cNvSpPr/>
              <p:nvPr/>
            </p:nvSpPr>
            <p:spPr>
              <a:xfrm>
                <a:off x="903098" y="2303717"/>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290" name="Google Shape;4290;p46"/>
              <p:cNvSpPr/>
              <p:nvPr/>
            </p:nvSpPr>
            <p:spPr>
              <a:xfrm>
                <a:off x="903098" y="2464413"/>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291" name="Google Shape;4291;p46"/>
              <p:cNvSpPr/>
              <p:nvPr/>
            </p:nvSpPr>
            <p:spPr>
              <a:xfrm>
                <a:off x="903098" y="2625109"/>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grpSp>
        <p:grpSp>
          <p:nvGrpSpPr>
            <p:cNvPr id="4292" name="Google Shape;4292;p46"/>
            <p:cNvGrpSpPr/>
            <p:nvPr/>
          </p:nvGrpSpPr>
          <p:grpSpPr>
            <a:xfrm>
              <a:off x="1076958" y="1179665"/>
              <a:ext cx="80700" cy="1526144"/>
              <a:chOff x="1076958" y="1179665"/>
              <a:chExt cx="80700" cy="1526144"/>
            </a:xfrm>
          </p:grpSpPr>
          <p:sp>
            <p:nvSpPr>
              <p:cNvPr id="4293" name="Google Shape;4293;p46"/>
              <p:cNvSpPr/>
              <p:nvPr/>
            </p:nvSpPr>
            <p:spPr>
              <a:xfrm>
                <a:off x="1076958" y="1179665"/>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94" name="Google Shape;4294;p46"/>
              <p:cNvSpPr/>
              <p:nvPr/>
            </p:nvSpPr>
            <p:spPr>
              <a:xfrm>
                <a:off x="1076958" y="134036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95" name="Google Shape;4295;p46"/>
              <p:cNvSpPr/>
              <p:nvPr/>
            </p:nvSpPr>
            <p:spPr>
              <a:xfrm>
                <a:off x="1076958" y="150105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96" name="Google Shape;4296;p46"/>
              <p:cNvSpPr/>
              <p:nvPr/>
            </p:nvSpPr>
            <p:spPr>
              <a:xfrm>
                <a:off x="1076958" y="166175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97" name="Google Shape;4297;p46"/>
              <p:cNvSpPr/>
              <p:nvPr/>
            </p:nvSpPr>
            <p:spPr>
              <a:xfrm>
                <a:off x="1076958" y="182163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98" name="Google Shape;4298;p46"/>
              <p:cNvSpPr/>
              <p:nvPr/>
            </p:nvSpPr>
            <p:spPr>
              <a:xfrm>
                <a:off x="1076958" y="198232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299" name="Google Shape;4299;p46"/>
              <p:cNvSpPr/>
              <p:nvPr/>
            </p:nvSpPr>
            <p:spPr>
              <a:xfrm>
                <a:off x="1076958" y="214302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00" name="Google Shape;4300;p46"/>
              <p:cNvSpPr/>
              <p:nvPr/>
            </p:nvSpPr>
            <p:spPr>
              <a:xfrm>
                <a:off x="1076958" y="2303717"/>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01" name="Google Shape;4301;p46"/>
              <p:cNvSpPr/>
              <p:nvPr/>
            </p:nvSpPr>
            <p:spPr>
              <a:xfrm>
                <a:off x="1076958" y="2464413"/>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02" name="Google Shape;4302;p46"/>
              <p:cNvSpPr/>
              <p:nvPr/>
            </p:nvSpPr>
            <p:spPr>
              <a:xfrm>
                <a:off x="1076958" y="2625109"/>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grpSp>
        <p:grpSp>
          <p:nvGrpSpPr>
            <p:cNvPr id="4303" name="Google Shape;4303;p46"/>
            <p:cNvGrpSpPr/>
            <p:nvPr/>
          </p:nvGrpSpPr>
          <p:grpSpPr>
            <a:xfrm>
              <a:off x="1247707" y="1179665"/>
              <a:ext cx="80700" cy="1526144"/>
              <a:chOff x="1247707" y="1179665"/>
              <a:chExt cx="80700" cy="1526144"/>
            </a:xfrm>
          </p:grpSpPr>
          <p:sp>
            <p:nvSpPr>
              <p:cNvPr id="4304" name="Google Shape;4304;p46"/>
              <p:cNvSpPr/>
              <p:nvPr/>
            </p:nvSpPr>
            <p:spPr>
              <a:xfrm>
                <a:off x="1247707" y="1179665"/>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05" name="Google Shape;4305;p46"/>
              <p:cNvSpPr/>
              <p:nvPr/>
            </p:nvSpPr>
            <p:spPr>
              <a:xfrm>
                <a:off x="1247707" y="134036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06" name="Google Shape;4306;p46"/>
              <p:cNvSpPr/>
              <p:nvPr/>
            </p:nvSpPr>
            <p:spPr>
              <a:xfrm>
                <a:off x="1247707" y="150105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07" name="Google Shape;4307;p46"/>
              <p:cNvSpPr/>
              <p:nvPr/>
            </p:nvSpPr>
            <p:spPr>
              <a:xfrm>
                <a:off x="1247707" y="1661752"/>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08" name="Google Shape;4308;p46"/>
              <p:cNvSpPr/>
              <p:nvPr/>
            </p:nvSpPr>
            <p:spPr>
              <a:xfrm>
                <a:off x="1247707" y="1821630"/>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09" name="Google Shape;4309;p46"/>
              <p:cNvSpPr/>
              <p:nvPr/>
            </p:nvSpPr>
            <p:spPr>
              <a:xfrm>
                <a:off x="1247707" y="1982326"/>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10" name="Google Shape;4310;p46"/>
              <p:cNvSpPr/>
              <p:nvPr/>
            </p:nvSpPr>
            <p:spPr>
              <a:xfrm>
                <a:off x="1247707" y="2143022"/>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11" name="Google Shape;4311;p46"/>
              <p:cNvSpPr/>
              <p:nvPr/>
            </p:nvSpPr>
            <p:spPr>
              <a:xfrm>
                <a:off x="1247707" y="2303717"/>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12" name="Google Shape;4312;p46"/>
              <p:cNvSpPr/>
              <p:nvPr/>
            </p:nvSpPr>
            <p:spPr>
              <a:xfrm>
                <a:off x="1247707" y="2464413"/>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13" name="Google Shape;4313;p46"/>
              <p:cNvSpPr/>
              <p:nvPr/>
            </p:nvSpPr>
            <p:spPr>
              <a:xfrm>
                <a:off x="1247707" y="2625109"/>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grpSp>
        <p:grpSp>
          <p:nvGrpSpPr>
            <p:cNvPr id="4314" name="Google Shape;4314;p46"/>
            <p:cNvGrpSpPr/>
            <p:nvPr/>
          </p:nvGrpSpPr>
          <p:grpSpPr>
            <a:xfrm>
              <a:off x="1421567" y="1179665"/>
              <a:ext cx="80700" cy="1526144"/>
              <a:chOff x="1421567" y="1179665"/>
              <a:chExt cx="80700" cy="1526144"/>
            </a:xfrm>
          </p:grpSpPr>
          <p:sp>
            <p:nvSpPr>
              <p:cNvPr id="4315" name="Google Shape;4315;p46"/>
              <p:cNvSpPr/>
              <p:nvPr/>
            </p:nvSpPr>
            <p:spPr>
              <a:xfrm>
                <a:off x="1421567" y="1179665"/>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16" name="Google Shape;4316;p46"/>
              <p:cNvSpPr/>
              <p:nvPr/>
            </p:nvSpPr>
            <p:spPr>
              <a:xfrm>
                <a:off x="1421567" y="134036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17" name="Google Shape;4317;p46"/>
              <p:cNvSpPr/>
              <p:nvPr/>
            </p:nvSpPr>
            <p:spPr>
              <a:xfrm>
                <a:off x="1421567" y="150105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18" name="Google Shape;4318;p46"/>
              <p:cNvSpPr/>
              <p:nvPr/>
            </p:nvSpPr>
            <p:spPr>
              <a:xfrm>
                <a:off x="1421567" y="166175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19" name="Google Shape;4319;p46"/>
              <p:cNvSpPr/>
              <p:nvPr/>
            </p:nvSpPr>
            <p:spPr>
              <a:xfrm>
                <a:off x="1421567" y="182163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20" name="Google Shape;4320;p46"/>
              <p:cNvSpPr/>
              <p:nvPr/>
            </p:nvSpPr>
            <p:spPr>
              <a:xfrm>
                <a:off x="1421567" y="198232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21" name="Google Shape;4321;p46"/>
              <p:cNvSpPr/>
              <p:nvPr/>
            </p:nvSpPr>
            <p:spPr>
              <a:xfrm>
                <a:off x="1421567" y="214302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22" name="Google Shape;4322;p46"/>
              <p:cNvSpPr/>
              <p:nvPr/>
            </p:nvSpPr>
            <p:spPr>
              <a:xfrm>
                <a:off x="1421567" y="2303717"/>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23" name="Google Shape;4323;p46"/>
              <p:cNvSpPr/>
              <p:nvPr/>
            </p:nvSpPr>
            <p:spPr>
              <a:xfrm>
                <a:off x="1421567" y="2464413"/>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24" name="Google Shape;4324;p46"/>
              <p:cNvSpPr/>
              <p:nvPr/>
            </p:nvSpPr>
            <p:spPr>
              <a:xfrm>
                <a:off x="1421567" y="2625109"/>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grpSp>
        <p:grpSp>
          <p:nvGrpSpPr>
            <p:cNvPr id="4325" name="Google Shape;4325;p46"/>
            <p:cNvGrpSpPr/>
            <p:nvPr/>
          </p:nvGrpSpPr>
          <p:grpSpPr>
            <a:xfrm>
              <a:off x="1592327" y="1179665"/>
              <a:ext cx="80700" cy="1526144"/>
              <a:chOff x="1592327" y="1179665"/>
              <a:chExt cx="80700" cy="1526144"/>
            </a:xfrm>
          </p:grpSpPr>
          <p:sp>
            <p:nvSpPr>
              <p:cNvPr id="4326" name="Google Shape;4326;p46"/>
              <p:cNvSpPr/>
              <p:nvPr/>
            </p:nvSpPr>
            <p:spPr>
              <a:xfrm>
                <a:off x="1592327" y="1179665"/>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27" name="Google Shape;4327;p46"/>
              <p:cNvSpPr/>
              <p:nvPr/>
            </p:nvSpPr>
            <p:spPr>
              <a:xfrm>
                <a:off x="1592327" y="134036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28" name="Google Shape;4328;p46"/>
              <p:cNvSpPr/>
              <p:nvPr/>
            </p:nvSpPr>
            <p:spPr>
              <a:xfrm>
                <a:off x="1592327" y="150105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29" name="Google Shape;4329;p46"/>
              <p:cNvSpPr/>
              <p:nvPr/>
            </p:nvSpPr>
            <p:spPr>
              <a:xfrm>
                <a:off x="1592327" y="166175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30" name="Google Shape;4330;p46"/>
              <p:cNvSpPr/>
              <p:nvPr/>
            </p:nvSpPr>
            <p:spPr>
              <a:xfrm>
                <a:off x="1592327" y="182163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31" name="Google Shape;4331;p46"/>
              <p:cNvSpPr/>
              <p:nvPr/>
            </p:nvSpPr>
            <p:spPr>
              <a:xfrm>
                <a:off x="1592327" y="198232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32" name="Google Shape;4332;p46"/>
              <p:cNvSpPr/>
              <p:nvPr/>
            </p:nvSpPr>
            <p:spPr>
              <a:xfrm>
                <a:off x="1592327" y="2143022"/>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33" name="Google Shape;4333;p46"/>
              <p:cNvSpPr/>
              <p:nvPr/>
            </p:nvSpPr>
            <p:spPr>
              <a:xfrm>
                <a:off x="1592327" y="2303717"/>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34" name="Google Shape;4334;p46"/>
              <p:cNvSpPr/>
              <p:nvPr/>
            </p:nvSpPr>
            <p:spPr>
              <a:xfrm>
                <a:off x="1592327" y="2464413"/>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35" name="Google Shape;4335;p46"/>
              <p:cNvSpPr/>
              <p:nvPr/>
            </p:nvSpPr>
            <p:spPr>
              <a:xfrm>
                <a:off x="1592327" y="2625109"/>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grpSp>
        <p:grpSp>
          <p:nvGrpSpPr>
            <p:cNvPr id="4336" name="Google Shape;4336;p46"/>
            <p:cNvGrpSpPr/>
            <p:nvPr/>
          </p:nvGrpSpPr>
          <p:grpSpPr>
            <a:xfrm>
              <a:off x="1766187" y="1179665"/>
              <a:ext cx="80700" cy="1526144"/>
              <a:chOff x="1766187" y="1179665"/>
              <a:chExt cx="80700" cy="1526144"/>
            </a:xfrm>
          </p:grpSpPr>
          <p:sp>
            <p:nvSpPr>
              <p:cNvPr id="4337" name="Google Shape;4337;p46"/>
              <p:cNvSpPr/>
              <p:nvPr/>
            </p:nvSpPr>
            <p:spPr>
              <a:xfrm>
                <a:off x="1766187" y="1179665"/>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38" name="Google Shape;4338;p46"/>
              <p:cNvSpPr/>
              <p:nvPr/>
            </p:nvSpPr>
            <p:spPr>
              <a:xfrm>
                <a:off x="1766187" y="134036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39" name="Google Shape;4339;p46"/>
              <p:cNvSpPr/>
              <p:nvPr/>
            </p:nvSpPr>
            <p:spPr>
              <a:xfrm>
                <a:off x="1766187" y="150105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40" name="Google Shape;4340;p46"/>
              <p:cNvSpPr/>
              <p:nvPr/>
            </p:nvSpPr>
            <p:spPr>
              <a:xfrm>
                <a:off x="1766187" y="166175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41" name="Google Shape;4341;p46"/>
              <p:cNvSpPr/>
              <p:nvPr/>
            </p:nvSpPr>
            <p:spPr>
              <a:xfrm>
                <a:off x="1766187" y="182163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42" name="Google Shape;4342;p46"/>
              <p:cNvSpPr/>
              <p:nvPr/>
            </p:nvSpPr>
            <p:spPr>
              <a:xfrm>
                <a:off x="1766187" y="198232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43" name="Google Shape;4343;p46"/>
              <p:cNvSpPr/>
              <p:nvPr/>
            </p:nvSpPr>
            <p:spPr>
              <a:xfrm>
                <a:off x="1766187" y="214302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44" name="Google Shape;4344;p46"/>
              <p:cNvSpPr/>
              <p:nvPr/>
            </p:nvSpPr>
            <p:spPr>
              <a:xfrm>
                <a:off x="1766187" y="2303717"/>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45" name="Google Shape;4345;p46"/>
              <p:cNvSpPr/>
              <p:nvPr/>
            </p:nvSpPr>
            <p:spPr>
              <a:xfrm>
                <a:off x="1766187" y="2464413"/>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46" name="Google Shape;4346;p46"/>
              <p:cNvSpPr/>
              <p:nvPr/>
            </p:nvSpPr>
            <p:spPr>
              <a:xfrm>
                <a:off x="1766187" y="2625109"/>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grpSp>
        <p:grpSp>
          <p:nvGrpSpPr>
            <p:cNvPr id="4347" name="Google Shape;4347;p46"/>
            <p:cNvGrpSpPr/>
            <p:nvPr/>
          </p:nvGrpSpPr>
          <p:grpSpPr>
            <a:xfrm>
              <a:off x="1936935" y="1179665"/>
              <a:ext cx="80700" cy="1526144"/>
              <a:chOff x="1936935" y="1179665"/>
              <a:chExt cx="80700" cy="1526144"/>
            </a:xfrm>
          </p:grpSpPr>
          <p:sp>
            <p:nvSpPr>
              <p:cNvPr id="4348" name="Google Shape;4348;p46"/>
              <p:cNvSpPr/>
              <p:nvPr/>
            </p:nvSpPr>
            <p:spPr>
              <a:xfrm>
                <a:off x="1936935" y="1179665"/>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49" name="Google Shape;4349;p46"/>
              <p:cNvSpPr/>
              <p:nvPr/>
            </p:nvSpPr>
            <p:spPr>
              <a:xfrm>
                <a:off x="1936935" y="134036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50" name="Google Shape;4350;p46"/>
              <p:cNvSpPr/>
              <p:nvPr/>
            </p:nvSpPr>
            <p:spPr>
              <a:xfrm>
                <a:off x="1936935" y="150105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51" name="Google Shape;4351;p46"/>
              <p:cNvSpPr/>
              <p:nvPr/>
            </p:nvSpPr>
            <p:spPr>
              <a:xfrm>
                <a:off x="1936935" y="166175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52" name="Google Shape;4352;p46"/>
              <p:cNvSpPr/>
              <p:nvPr/>
            </p:nvSpPr>
            <p:spPr>
              <a:xfrm>
                <a:off x="1936935" y="182163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53" name="Google Shape;4353;p46"/>
              <p:cNvSpPr/>
              <p:nvPr/>
            </p:nvSpPr>
            <p:spPr>
              <a:xfrm>
                <a:off x="1936935" y="1982326"/>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54" name="Google Shape;4354;p46"/>
              <p:cNvSpPr/>
              <p:nvPr/>
            </p:nvSpPr>
            <p:spPr>
              <a:xfrm>
                <a:off x="1936935" y="2143022"/>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55" name="Google Shape;4355;p46"/>
              <p:cNvSpPr/>
              <p:nvPr/>
            </p:nvSpPr>
            <p:spPr>
              <a:xfrm>
                <a:off x="1936935" y="2303717"/>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56" name="Google Shape;4356;p46"/>
              <p:cNvSpPr/>
              <p:nvPr/>
            </p:nvSpPr>
            <p:spPr>
              <a:xfrm>
                <a:off x="1936935" y="2464413"/>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57" name="Google Shape;4357;p46"/>
              <p:cNvSpPr/>
              <p:nvPr/>
            </p:nvSpPr>
            <p:spPr>
              <a:xfrm>
                <a:off x="1936935" y="2625109"/>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grpSp>
        <p:grpSp>
          <p:nvGrpSpPr>
            <p:cNvPr id="4358" name="Google Shape;4358;p46"/>
            <p:cNvGrpSpPr/>
            <p:nvPr/>
          </p:nvGrpSpPr>
          <p:grpSpPr>
            <a:xfrm>
              <a:off x="2110795" y="1179665"/>
              <a:ext cx="80700" cy="1526144"/>
              <a:chOff x="2110795" y="1179665"/>
              <a:chExt cx="80700" cy="1526144"/>
            </a:xfrm>
          </p:grpSpPr>
          <p:sp>
            <p:nvSpPr>
              <p:cNvPr id="4359" name="Google Shape;4359;p46"/>
              <p:cNvSpPr/>
              <p:nvPr/>
            </p:nvSpPr>
            <p:spPr>
              <a:xfrm>
                <a:off x="2110795" y="1179665"/>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60" name="Google Shape;4360;p46"/>
              <p:cNvSpPr/>
              <p:nvPr/>
            </p:nvSpPr>
            <p:spPr>
              <a:xfrm>
                <a:off x="2110795" y="134036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61" name="Google Shape;4361;p46"/>
              <p:cNvSpPr/>
              <p:nvPr/>
            </p:nvSpPr>
            <p:spPr>
              <a:xfrm>
                <a:off x="2110795" y="150105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62" name="Google Shape;4362;p46"/>
              <p:cNvSpPr/>
              <p:nvPr/>
            </p:nvSpPr>
            <p:spPr>
              <a:xfrm>
                <a:off x="2110795" y="166175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63" name="Google Shape;4363;p46"/>
              <p:cNvSpPr/>
              <p:nvPr/>
            </p:nvSpPr>
            <p:spPr>
              <a:xfrm>
                <a:off x="2110795" y="1821630"/>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64" name="Google Shape;4364;p46"/>
              <p:cNvSpPr/>
              <p:nvPr/>
            </p:nvSpPr>
            <p:spPr>
              <a:xfrm>
                <a:off x="2110795" y="1982326"/>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65" name="Google Shape;4365;p46"/>
              <p:cNvSpPr/>
              <p:nvPr/>
            </p:nvSpPr>
            <p:spPr>
              <a:xfrm>
                <a:off x="2110795" y="2143022"/>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66" name="Google Shape;4366;p46"/>
              <p:cNvSpPr/>
              <p:nvPr/>
            </p:nvSpPr>
            <p:spPr>
              <a:xfrm>
                <a:off x="2110795" y="2303717"/>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67" name="Google Shape;4367;p46"/>
              <p:cNvSpPr/>
              <p:nvPr/>
            </p:nvSpPr>
            <p:spPr>
              <a:xfrm>
                <a:off x="2110795" y="2464413"/>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68" name="Google Shape;4368;p46"/>
              <p:cNvSpPr/>
              <p:nvPr/>
            </p:nvSpPr>
            <p:spPr>
              <a:xfrm>
                <a:off x="2110795" y="2625109"/>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grpSp>
        <p:grpSp>
          <p:nvGrpSpPr>
            <p:cNvPr id="4369" name="Google Shape;4369;p46"/>
            <p:cNvGrpSpPr/>
            <p:nvPr/>
          </p:nvGrpSpPr>
          <p:grpSpPr>
            <a:xfrm>
              <a:off x="2284655" y="1179665"/>
              <a:ext cx="80700" cy="1526144"/>
              <a:chOff x="2284655" y="1179665"/>
              <a:chExt cx="80700" cy="1526144"/>
            </a:xfrm>
          </p:grpSpPr>
          <p:sp>
            <p:nvSpPr>
              <p:cNvPr id="4370" name="Google Shape;4370;p46"/>
              <p:cNvSpPr/>
              <p:nvPr/>
            </p:nvSpPr>
            <p:spPr>
              <a:xfrm>
                <a:off x="2284655" y="1179665"/>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71" name="Google Shape;4371;p46"/>
              <p:cNvSpPr/>
              <p:nvPr/>
            </p:nvSpPr>
            <p:spPr>
              <a:xfrm>
                <a:off x="2284655" y="134036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72" name="Google Shape;4372;p46"/>
              <p:cNvSpPr/>
              <p:nvPr/>
            </p:nvSpPr>
            <p:spPr>
              <a:xfrm>
                <a:off x="2284655" y="150105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73" name="Google Shape;4373;p46"/>
              <p:cNvSpPr/>
              <p:nvPr/>
            </p:nvSpPr>
            <p:spPr>
              <a:xfrm>
                <a:off x="2284655" y="1661752"/>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74" name="Google Shape;4374;p46"/>
              <p:cNvSpPr/>
              <p:nvPr/>
            </p:nvSpPr>
            <p:spPr>
              <a:xfrm>
                <a:off x="2284655" y="1821630"/>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75" name="Google Shape;4375;p46"/>
              <p:cNvSpPr/>
              <p:nvPr/>
            </p:nvSpPr>
            <p:spPr>
              <a:xfrm>
                <a:off x="2284655" y="1982326"/>
                <a:ext cx="80700" cy="807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76" name="Google Shape;4376;p46"/>
              <p:cNvSpPr/>
              <p:nvPr/>
            </p:nvSpPr>
            <p:spPr>
              <a:xfrm>
                <a:off x="2284655" y="2143022"/>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77" name="Google Shape;4377;p46"/>
              <p:cNvSpPr/>
              <p:nvPr/>
            </p:nvSpPr>
            <p:spPr>
              <a:xfrm>
                <a:off x="2284655" y="2303717"/>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78" name="Google Shape;4378;p46"/>
              <p:cNvSpPr/>
              <p:nvPr/>
            </p:nvSpPr>
            <p:spPr>
              <a:xfrm>
                <a:off x="2284655" y="2464413"/>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sp>
            <p:nvSpPr>
              <p:cNvPr id="4379" name="Google Shape;4379;p46"/>
              <p:cNvSpPr/>
              <p:nvPr/>
            </p:nvSpPr>
            <p:spPr>
              <a:xfrm>
                <a:off x="2284655" y="2625109"/>
                <a:ext cx="80700" cy="80700"/>
              </a:xfrm>
              <a:prstGeom prst="rect">
                <a:avLst/>
              </a:prstGeom>
              <a:solidFill>
                <a:srgbClr val="657E93"/>
              </a:solidFill>
              <a:ln>
                <a:noFill/>
              </a:ln>
            </p:spPr>
            <p:txBody>
              <a:bodyPr spcFirstLastPara="1" wrap="square" lIns="121900" tIns="121900" rIns="121900" bIns="121900" anchor="ctr" anchorCtr="0">
                <a:noAutofit/>
              </a:bodyPr>
              <a:lstStyle/>
              <a:p>
                <a:endParaRPr sz="2400"/>
              </a:p>
            </p:txBody>
          </p:sp>
        </p:grpSp>
      </p:grpSp>
      <p:grpSp>
        <p:nvGrpSpPr>
          <p:cNvPr id="4380" name="Google Shape;4380;p46"/>
          <p:cNvGrpSpPr/>
          <p:nvPr/>
        </p:nvGrpSpPr>
        <p:grpSpPr>
          <a:xfrm>
            <a:off x="3482258" y="1315681"/>
            <a:ext cx="1818997" cy="1469511"/>
            <a:chOff x="2623904" y="1198803"/>
            <a:chExt cx="1364248" cy="1102133"/>
          </a:xfrm>
        </p:grpSpPr>
        <p:grpSp>
          <p:nvGrpSpPr>
            <p:cNvPr id="4381" name="Google Shape;4381;p46"/>
            <p:cNvGrpSpPr/>
            <p:nvPr/>
          </p:nvGrpSpPr>
          <p:grpSpPr>
            <a:xfrm>
              <a:off x="2623907" y="1198803"/>
              <a:ext cx="1364245" cy="273000"/>
              <a:chOff x="2623907" y="1198803"/>
              <a:chExt cx="1364245" cy="273000"/>
            </a:xfrm>
          </p:grpSpPr>
          <p:sp>
            <p:nvSpPr>
              <p:cNvPr id="4382" name="Google Shape;4382;p46"/>
              <p:cNvSpPr/>
              <p:nvPr/>
            </p:nvSpPr>
            <p:spPr>
              <a:xfrm>
                <a:off x="2623907" y="1198803"/>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383" name="Google Shape;4383;p46"/>
              <p:cNvSpPr/>
              <p:nvPr/>
            </p:nvSpPr>
            <p:spPr>
              <a:xfrm>
                <a:off x="2896718" y="1198803"/>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384" name="Google Shape;4384;p46"/>
              <p:cNvSpPr/>
              <p:nvPr/>
            </p:nvSpPr>
            <p:spPr>
              <a:xfrm>
                <a:off x="3169529" y="1198803"/>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385" name="Google Shape;4385;p46"/>
              <p:cNvSpPr/>
              <p:nvPr/>
            </p:nvSpPr>
            <p:spPr>
              <a:xfrm>
                <a:off x="3442341" y="1198803"/>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386" name="Google Shape;4386;p46"/>
              <p:cNvSpPr/>
              <p:nvPr/>
            </p:nvSpPr>
            <p:spPr>
              <a:xfrm>
                <a:off x="3715152" y="1198803"/>
                <a:ext cx="273000" cy="273000"/>
              </a:xfrm>
              <a:prstGeom prst="diamond">
                <a:avLst/>
              </a:prstGeom>
              <a:solidFill>
                <a:srgbClr val="CFD9E0"/>
              </a:solidFill>
              <a:ln>
                <a:noFill/>
              </a:ln>
            </p:spPr>
            <p:txBody>
              <a:bodyPr spcFirstLastPara="1" wrap="square" lIns="121900" tIns="121900" rIns="121900" bIns="121900" anchor="ctr" anchorCtr="0">
                <a:noAutofit/>
              </a:bodyPr>
              <a:lstStyle/>
              <a:p>
                <a:endParaRPr sz="2400"/>
              </a:p>
            </p:txBody>
          </p:sp>
        </p:grpSp>
        <p:grpSp>
          <p:nvGrpSpPr>
            <p:cNvPr id="4387" name="Google Shape;4387;p46"/>
            <p:cNvGrpSpPr/>
            <p:nvPr/>
          </p:nvGrpSpPr>
          <p:grpSpPr>
            <a:xfrm>
              <a:off x="2623904" y="1476964"/>
              <a:ext cx="1364245" cy="273000"/>
              <a:chOff x="2623904" y="1476964"/>
              <a:chExt cx="1364245" cy="273000"/>
            </a:xfrm>
          </p:grpSpPr>
          <p:sp>
            <p:nvSpPr>
              <p:cNvPr id="4388" name="Google Shape;4388;p46"/>
              <p:cNvSpPr/>
              <p:nvPr/>
            </p:nvSpPr>
            <p:spPr>
              <a:xfrm>
                <a:off x="2623904" y="1476964"/>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389" name="Google Shape;4389;p46"/>
              <p:cNvSpPr/>
              <p:nvPr/>
            </p:nvSpPr>
            <p:spPr>
              <a:xfrm>
                <a:off x="2896716" y="1476964"/>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390" name="Google Shape;4390;p46"/>
              <p:cNvSpPr/>
              <p:nvPr/>
            </p:nvSpPr>
            <p:spPr>
              <a:xfrm>
                <a:off x="3169527" y="1476964"/>
                <a:ext cx="273000" cy="273000"/>
              </a:xfrm>
              <a:prstGeom prst="diamond">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91" name="Google Shape;4391;p46"/>
              <p:cNvSpPr/>
              <p:nvPr/>
            </p:nvSpPr>
            <p:spPr>
              <a:xfrm>
                <a:off x="3442338" y="1476964"/>
                <a:ext cx="273000" cy="273000"/>
              </a:xfrm>
              <a:prstGeom prst="diamond">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92" name="Google Shape;4392;p46"/>
              <p:cNvSpPr/>
              <p:nvPr/>
            </p:nvSpPr>
            <p:spPr>
              <a:xfrm>
                <a:off x="3715149" y="1476964"/>
                <a:ext cx="273000" cy="273000"/>
              </a:xfrm>
              <a:prstGeom prst="diamond">
                <a:avLst/>
              </a:prstGeom>
              <a:solidFill>
                <a:srgbClr val="CFD9E0"/>
              </a:solidFill>
              <a:ln>
                <a:noFill/>
              </a:ln>
            </p:spPr>
            <p:txBody>
              <a:bodyPr spcFirstLastPara="1" wrap="square" lIns="121900" tIns="121900" rIns="121900" bIns="121900" anchor="ctr" anchorCtr="0">
                <a:noAutofit/>
              </a:bodyPr>
              <a:lstStyle/>
              <a:p>
                <a:endParaRPr sz="2400"/>
              </a:p>
            </p:txBody>
          </p:sp>
        </p:grpSp>
        <p:grpSp>
          <p:nvGrpSpPr>
            <p:cNvPr id="4393" name="Google Shape;4393;p46"/>
            <p:cNvGrpSpPr/>
            <p:nvPr/>
          </p:nvGrpSpPr>
          <p:grpSpPr>
            <a:xfrm>
              <a:off x="2623907" y="1749775"/>
              <a:ext cx="1364245" cy="273000"/>
              <a:chOff x="2623907" y="1749775"/>
              <a:chExt cx="1364245" cy="273000"/>
            </a:xfrm>
          </p:grpSpPr>
          <p:sp>
            <p:nvSpPr>
              <p:cNvPr id="4394" name="Google Shape;4394;p46"/>
              <p:cNvSpPr/>
              <p:nvPr/>
            </p:nvSpPr>
            <p:spPr>
              <a:xfrm>
                <a:off x="2623907" y="1749775"/>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395" name="Google Shape;4395;p46"/>
              <p:cNvSpPr/>
              <p:nvPr/>
            </p:nvSpPr>
            <p:spPr>
              <a:xfrm>
                <a:off x="2896718" y="1749775"/>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396" name="Google Shape;4396;p46"/>
              <p:cNvSpPr/>
              <p:nvPr/>
            </p:nvSpPr>
            <p:spPr>
              <a:xfrm>
                <a:off x="3169529" y="1749775"/>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397" name="Google Shape;4397;p46"/>
              <p:cNvSpPr/>
              <p:nvPr/>
            </p:nvSpPr>
            <p:spPr>
              <a:xfrm>
                <a:off x="3442341" y="1749775"/>
                <a:ext cx="273000" cy="273000"/>
              </a:xfrm>
              <a:prstGeom prst="diamond">
                <a:avLst/>
              </a:prstGeom>
              <a:solidFill>
                <a:srgbClr val="CFD9E0"/>
              </a:solidFill>
              <a:ln>
                <a:noFill/>
              </a:ln>
            </p:spPr>
            <p:txBody>
              <a:bodyPr spcFirstLastPara="1" wrap="square" lIns="121900" tIns="121900" rIns="121900" bIns="121900" anchor="ctr" anchorCtr="0">
                <a:noAutofit/>
              </a:bodyPr>
              <a:lstStyle/>
              <a:p>
                <a:endParaRPr sz="2400"/>
              </a:p>
            </p:txBody>
          </p:sp>
          <p:sp>
            <p:nvSpPr>
              <p:cNvPr id="4398" name="Google Shape;4398;p46"/>
              <p:cNvSpPr/>
              <p:nvPr/>
            </p:nvSpPr>
            <p:spPr>
              <a:xfrm>
                <a:off x="3715152" y="1749775"/>
                <a:ext cx="273000" cy="273000"/>
              </a:xfrm>
              <a:prstGeom prst="diamond">
                <a:avLst/>
              </a:prstGeom>
              <a:solidFill>
                <a:srgbClr val="CFD9E0"/>
              </a:solidFill>
              <a:ln>
                <a:noFill/>
              </a:ln>
            </p:spPr>
            <p:txBody>
              <a:bodyPr spcFirstLastPara="1" wrap="square" lIns="121900" tIns="121900" rIns="121900" bIns="121900" anchor="ctr" anchorCtr="0">
                <a:noAutofit/>
              </a:bodyPr>
              <a:lstStyle/>
              <a:p>
                <a:endParaRPr sz="2400"/>
              </a:p>
            </p:txBody>
          </p:sp>
        </p:grpSp>
        <p:grpSp>
          <p:nvGrpSpPr>
            <p:cNvPr id="4399" name="Google Shape;4399;p46"/>
            <p:cNvGrpSpPr/>
            <p:nvPr/>
          </p:nvGrpSpPr>
          <p:grpSpPr>
            <a:xfrm>
              <a:off x="2623904" y="2027936"/>
              <a:ext cx="1364245" cy="273000"/>
              <a:chOff x="2623904" y="2027936"/>
              <a:chExt cx="1364245" cy="273000"/>
            </a:xfrm>
          </p:grpSpPr>
          <p:sp>
            <p:nvSpPr>
              <p:cNvPr id="4400" name="Google Shape;4400;p46"/>
              <p:cNvSpPr/>
              <p:nvPr/>
            </p:nvSpPr>
            <p:spPr>
              <a:xfrm>
                <a:off x="2623904" y="2027936"/>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401" name="Google Shape;4401;p46"/>
              <p:cNvSpPr/>
              <p:nvPr/>
            </p:nvSpPr>
            <p:spPr>
              <a:xfrm>
                <a:off x="2896716" y="2027936"/>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402" name="Google Shape;4402;p46"/>
              <p:cNvSpPr/>
              <p:nvPr/>
            </p:nvSpPr>
            <p:spPr>
              <a:xfrm>
                <a:off x="3169527" y="2027936"/>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403" name="Google Shape;4403;p46"/>
              <p:cNvSpPr/>
              <p:nvPr/>
            </p:nvSpPr>
            <p:spPr>
              <a:xfrm>
                <a:off x="3442338" y="2027936"/>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sp>
            <p:nvSpPr>
              <p:cNvPr id="4404" name="Google Shape;4404;p46"/>
              <p:cNvSpPr/>
              <p:nvPr/>
            </p:nvSpPr>
            <p:spPr>
              <a:xfrm>
                <a:off x="3715149" y="2027936"/>
                <a:ext cx="273000" cy="273000"/>
              </a:xfrm>
              <a:prstGeom prst="diamond">
                <a:avLst/>
              </a:prstGeom>
              <a:solidFill>
                <a:srgbClr val="5F7D95"/>
              </a:solidFill>
              <a:ln>
                <a:noFill/>
              </a:ln>
            </p:spPr>
            <p:txBody>
              <a:bodyPr spcFirstLastPara="1" wrap="square" lIns="121900" tIns="121900" rIns="121900" bIns="121900" anchor="ctr" anchorCtr="0">
                <a:noAutofit/>
              </a:bodyPr>
              <a:lstStyle/>
              <a:p>
                <a:endParaRPr sz="2400"/>
              </a:p>
            </p:txBody>
          </p:sp>
        </p:grpSp>
      </p:grpSp>
      <p:grpSp>
        <p:nvGrpSpPr>
          <p:cNvPr id="4405" name="Google Shape;4405;p46"/>
          <p:cNvGrpSpPr/>
          <p:nvPr/>
        </p:nvGrpSpPr>
        <p:grpSpPr>
          <a:xfrm>
            <a:off x="3468206" y="3261111"/>
            <a:ext cx="1850055" cy="212165"/>
            <a:chOff x="3200660" y="2180272"/>
            <a:chExt cx="2563824" cy="378237"/>
          </a:xfrm>
        </p:grpSpPr>
        <p:sp>
          <p:nvSpPr>
            <p:cNvPr id="4406" name="Google Shape;4406;p4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407" name="Google Shape;4407;p4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408" name="Google Shape;4408;p4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409" name="Google Shape;4409;p4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410" name="Google Shape;4410;p4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411" name="Google Shape;4411;p4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412" name="Google Shape;4412;p4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413" name="Google Shape;4413;p4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414" name="Google Shape;4414;p4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415" name="Google Shape;4415;p4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416" name="Google Shape;4416;p4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417" name="Google Shape;4417;p4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418" name="Google Shape;4418;p4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419" name="Google Shape;4419;p4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420" name="Google Shape;4420;p4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421" name="Google Shape;4421;p4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422" name="Google Shape;4422;p4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423" name="Google Shape;4423;p4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grpSp>
        <p:nvGrpSpPr>
          <p:cNvPr id="4424" name="Google Shape;4424;p46"/>
          <p:cNvGrpSpPr/>
          <p:nvPr/>
        </p:nvGrpSpPr>
        <p:grpSpPr>
          <a:xfrm>
            <a:off x="3463572" y="3631464"/>
            <a:ext cx="1854003" cy="212833"/>
            <a:chOff x="3530150" y="2790075"/>
            <a:chExt cx="1962600" cy="225300"/>
          </a:xfrm>
        </p:grpSpPr>
        <p:sp>
          <p:nvSpPr>
            <p:cNvPr id="4425" name="Google Shape;4425;p46"/>
            <p:cNvSpPr/>
            <p:nvPr/>
          </p:nvSpPr>
          <p:spPr>
            <a:xfrm>
              <a:off x="3530150" y="2790075"/>
              <a:ext cx="1962600" cy="225300"/>
            </a:xfrm>
            <a:prstGeom prst="rec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426" name="Google Shape;4426;p46"/>
            <p:cNvSpPr/>
            <p:nvPr/>
          </p:nvSpPr>
          <p:spPr>
            <a:xfrm>
              <a:off x="3530150" y="2790075"/>
              <a:ext cx="1110000" cy="225300"/>
            </a:xfrm>
            <a:prstGeom prst="rect">
              <a:avLst/>
            </a:pr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4427" name="Google Shape;4427;p46"/>
          <p:cNvGrpSpPr/>
          <p:nvPr/>
        </p:nvGrpSpPr>
        <p:grpSpPr>
          <a:xfrm>
            <a:off x="3463649" y="4002483"/>
            <a:ext cx="1882172" cy="205567"/>
            <a:chOff x="3558802" y="4011244"/>
            <a:chExt cx="1866000" cy="111600"/>
          </a:xfrm>
        </p:grpSpPr>
        <p:sp>
          <p:nvSpPr>
            <p:cNvPr id="4428" name="Google Shape;4428;p4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121900" tIns="121900" rIns="121900" bIns="121900" anchor="ctr" anchorCtr="0">
              <a:noAutofit/>
            </a:bodyPr>
            <a:lstStyle/>
            <a:p>
              <a:endParaRPr sz="2400"/>
            </a:p>
          </p:txBody>
        </p:sp>
        <p:sp>
          <p:nvSpPr>
            <p:cNvPr id="4429" name="Google Shape;4429;p4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121900" tIns="121900" rIns="121900" bIns="121900" anchor="ctr" anchorCtr="0">
              <a:noAutofit/>
            </a:bodyPr>
            <a:lstStyle/>
            <a:p>
              <a:endParaRPr sz="2400"/>
            </a:p>
          </p:txBody>
        </p:sp>
      </p:grpSp>
      <p:grpSp>
        <p:nvGrpSpPr>
          <p:cNvPr id="4430" name="Google Shape;4430;p46"/>
          <p:cNvGrpSpPr/>
          <p:nvPr/>
        </p:nvGrpSpPr>
        <p:grpSpPr>
          <a:xfrm>
            <a:off x="3464033" y="2943244"/>
            <a:ext cx="1844671" cy="159681"/>
            <a:chOff x="3465975" y="2270258"/>
            <a:chExt cx="1986364" cy="171947"/>
          </a:xfrm>
        </p:grpSpPr>
        <p:sp>
          <p:nvSpPr>
            <p:cNvPr id="4431" name="Google Shape;4431;p4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432" name="Google Shape;4432;p4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433" name="Google Shape;4433;p46"/>
            <p:cNvSpPr/>
            <p:nvPr/>
          </p:nvSpPr>
          <p:spPr>
            <a:xfrm rot="-5400000">
              <a:off x="4243603" y="2270305"/>
              <a:ext cx="171900" cy="171900"/>
            </a:xfrm>
            <a:prstGeom prst="ellipse">
              <a:avLst/>
            </a:prstGeom>
            <a:solidFill>
              <a:srgbClr val="CFD9E0"/>
            </a:solidFill>
            <a:ln>
              <a:noFill/>
            </a:ln>
          </p:spPr>
          <p:txBody>
            <a:bodyPr spcFirstLastPara="1" wrap="square" lIns="121900" tIns="121900" rIns="121900" bIns="121900" anchor="ctr" anchorCtr="0">
              <a:noAutofit/>
            </a:bodyPr>
            <a:lstStyle/>
            <a:p>
              <a:endParaRPr sz="2400"/>
            </a:p>
          </p:txBody>
        </p:sp>
        <p:sp>
          <p:nvSpPr>
            <p:cNvPr id="4434" name="Google Shape;4434;p46"/>
            <p:cNvSpPr/>
            <p:nvPr/>
          </p:nvSpPr>
          <p:spPr>
            <a:xfrm rot="-5400000">
              <a:off x="4502812" y="2270305"/>
              <a:ext cx="171900" cy="171900"/>
            </a:xfrm>
            <a:prstGeom prst="ellipse">
              <a:avLst/>
            </a:prstGeom>
            <a:solidFill>
              <a:srgbClr val="CFD9E0"/>
            </a:solidFill>
            <a:ln>
              <a:noFill/>
            </a:ln>
          </p:spPr>
          <p:txBody>
            <a:bodyPr spcFirstLastPara="1" wrap="square" lIns="121900" tIns="121900" rIns="121900" bIns="121900" anchor="ctr" anchorCtr="0">
              <a:noAutofit/>
            </a:bodyPr>
            <a:lstStyle/>
            <a:p>
              <a:endParaRPr sz="2400"/>
            </a:p>
          </p:txBody>
        </p:sp>
        <p:sp>
          <p:nvSpPr>
            <p:cNvPr id="4435" name="Google Shape;4435;p46"/>
            <p:cNvSpPr/>
            <p:nvPr/>
          </p:nvSpPr>
          <p:spPr>
            <a:xfrm rot="-5400000">
              <a:off x="4762021" y="2270305"/>
              <a:ext cx="171900" cy="171900"/>
            </a:xfrm>
            <a:prstGeom prst="ellipse">
              <a:avLst/>
            </a:prstGeom>
            <a:solidFill>
              <a:srgbClr val="CFD9E0"/>
            </a:solidFill>
            <a:ln>
              <a:noFill/>
            </a:ln>
          </p:spPr>
          <p:txBody>
            <a:bodyPr spcFirstLastPara="1" wrap="square" lIns="121900" tIns="121900" rIns="121900" bIns="121900" anchor="ctr" anchorCtr="0">
              <a:noAutofit/>
            </a:bodyPr>
            <a:lstStyle/>
            <a:p>
              <a:endParaRPr sz="2400"/>
            </a:p>
          </p:txBody>
        </p:sp>
        <p:sp>
          <p:nvSpPr>
            <p:cNvPr id="4436" name="Google Shape;4436;p4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437" name="Google Shape;4437;p46"/>
            <p:cNvSpPr/>
            <p:nvPr/>
          </p:nvSpPr>
          <p:spPr>
            <a:xfrm rot="-5400000">
              <a:off x="5021230" y="2270258"/>
              <a:ext cx="171900" cy="171900"/>
            </a:xfrm>
            <a:prstGeom prst="ellipse">
              <a:avLst/>
            </a:prstGeom>
            <a:solidFill>
              <a:srgbClr val="CFD9E0"/>
            </a:solidFill>
            <a:ln>
              <a:noFill/>
            </a:ln>
          </p:spPr>
          <p:txBody>
            <a:bodyPr spcFirstLastPara="1" wrap="square" lIns="121900" tIns="121900" rIns="121900" bIns="121900" anchor="ctr" anchorCtr="0">
              <a:noAutofit/>
            </a:bodyPr>
            <a:lstStyle/>
            <a:p>
              <a:endParaRPr sz="2400"/>
            </a:p>
          </p:txBody>
        </p:sp>
        <p:sp>
          <p:nvSpPr>
            <p:cNvPr id="4438" name="Google Shape;4438;p46"/>
            <p:cNvSpPr/>
            <p:nvPr/>
          </p:nvSpPr>
          <p:spPr>
            <a:xfrm rot="-5400000">
              <a:off x="5280440" y="2270258"/>
              <a:ext cx="171900" cy="171900"/>
            </a:xfrm>
            <a:prstGeom prst="ellipse">
              <a:avLst/>
            </a:prstGeom>
            <a:solidFill>
              <a:srgbClr val="CFD9E0"/>
            </a:solidFill>
            <a:ln>
              <a:noFill/>
            </a:ln>
          </p:spPr>
          <p:txBody>
            <a:bodyPr spcFirstLastPara="1" wrap="square" lIns="121900" tIns="121900" rIns="121900" bIns="121900" anchor="ctr" anchorCtr="0">
              <a:noAutofit/>
            </a:bodyPr>
            <a:lstStyle/>
            <a:p>
              <a:endParaRPr sz="2400"/>
            </a:p>
          </p:txBody>
        </p:sp>
      </p:grpSp>
      <p:grpSp>
        <p:nvGrpSpPr>
          <p:cNvPr id="4439" name="Google Shape;4439;p46"/>
          <p:cNvGrpSpPr/>
          <p:nvPr/>
        </p:nvGrpSpPr>
        <p:grpSpPr>
          <a:xfrm>
            <a:off x="3478709" y="4761607"/>
            <a:ext cx="1826041" cy="260613"/>
            <a:chOff x="723300" y="4253549"/>
            <a:chExt cx="2276482" cy="324900"/>
          </a:xfrm>
        </p:grpSpPr>
        <p:sp>
          <p:nvSpPr>
            <p:cNvPr id="4440" name="Google Shape;4440;p4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121900" tIns="121900" rIns="121900" bIns="121900" anchor="ctr" anchorCtr="0">
              <a:noAutofit/>
            </a:bodyPr>
            <a:lstStyle/>
            <a:p>
              <a:endParaRPr sz="2400"/>
            </a:p>
          </p:txBody>
        </p:sp>
        <p:sp>
          <p:nvSpPr>
            <p:cNvPr id="4441" name="Google Shape;4441;p4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121900" tIns="121900" rIns="121900" bIns="121900" anchor="ctr" anchorCtr="0">
              <a:noAutofit/>
            </a:bodyPr>
            <a:lstStyle/>
            <a:p>
              <a:endParaRPr sz="2400"/>
            </a:p>
          </p:txBody>
        </p:sp>
        <p:sp>
          <p:nvSpPr>
            <p:cNvPr id="4442" name="Google Shape;4442;p4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121900" tIns="121900" rIns="121900" bIns="121900" anchor="ctr" anchorCtr="0">
              <a:noAutofit/>
            </a:bodyPr>
            <a:lstStyle/>
            <a:p>
              <a:endParaRPr sz="2400"/>
            </a:p>
          </p:txBody>
        </p:sp>
        <p:sp>
          <p:nvSpPr>
            <p:cNvPr id="4443" name="Google Shape;4443;p4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121900" tIns="121900" rIns="121900" bIns="121900" anchor="ctr" anchorCtr="0">
              <a:noAutofit/>
            </a:bodyPr>
            <a:lstStyle/>
            <a:p>
              <a:endParaRPr sz="2400"/>
            </a:p>
          </p:txBody>
        </p:sp>
        <p:sp>
          <p:nvSpPr>
            <p:cNvPr id="4444" name="Google Shape;4444;p4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121900" tIns="121900" rIns="121900" bIns="121900" anchor="ctr" anchorCtr="0">
              <a:noAutofit/>
            </a:bodyPr>
            <a:lstStyle/>
            <a:p>
              <a:endParaRPr sz="2400"/>
            </a:p>
          </p:txBody>
        </p:sp>
      </p:grpSp>
      <p:grpSp>
        <p:nvGrpSpPr>
          <p:cNvPr id="4445" name="Google Shape;4445;p46"/>
          <p:cNvGrpSpPr/>
          <p:nvPr/>
        </p:nvGrpSpPr>
        <p:grpSpPr>
          <a:xfrm>
            <a:off x="3464789" y="4363262"/>
            <a:ext cx="1852088" cy="240159"/>
            <a:chOff x="705948" y="3788465"/>
            <a:chExt cx="2308953" cy="299400"/>
          </a:xfrm>
        </p:grpSpPr>
        <p:sp>
          <p:nvSpPr>
            <p:cNvPr id="4446" name="Google Shape;4446;p46"/>
            <p:cNvSpPr/>
            <p:nvPr/>
          </p:nvSpPr>
          <p:spPr>
            <a:xfrm>
              <a:off x="705948" y="3788465"/>
              <a:ext cx="335400" cy="299400"/>
            </a:xfrm>
            <a:prstGeom prst="heart">
              <a:avLst/>
            </a:prstGeom>
            <a:solidFill>
              <a:srgbClr val="869FB1"/>
            </a:solidFill>
            <a:ln>
              <a:noFill/>
            </a:ln>
          </p:spPr>
          <p:txBody>
            <a:bodyPr spcFirstLastPara="1" wrap="square" lIns="121900" tIns="121900" rIns="121900" bIns="121900" anchor="ctr" anchorCtr="0">
              <a:noAutofit/>
            </a:bodyPr>
            <a:lstStyle/>
            <a:p>
              <a:endParaRPr sz="2400"/>
            </a:p>
          </p:txBody>
        </p:sp>
        <p:sp>
          <p:nvSpPr>
            <p:cNvPr id="4447" name="Google Shape;4447;p46"/>
            <p:cNvSpPr/>
            <p:nvPr/>
          </p:nvSpPr>
          <p:spPr>
            <a:xfrm>
              <a:off x="1209923" y="3788465"/>
              <a:ext cx="335400" cy="299400"/>
            </a:xfrm>
            <a:prstGeom prst="heart">
              <a:avLst/>
            </a:prstGeom>
            <a:solidFill>
              <a:srgbClr val="869FB1"/>
            </a:solidFill>
            <a:ln>
              <a:noFill/>
            </a:ln>
          </p:spPr>
          <p:txBody>
            <a:bodyPr spcFirstLastPara="1" wrap="square" lIns="121900" tIns="121900" rIns="121900" bIns="121900" anchor="ctr" anchorCtr="0">
              <a:noAutofit/>
            </a:bodyPr>
            <a:lstStyle/>
            <a:p>
              <a:endParaRPr sz="2400"/>
            </a:p>
          </p:txBody>
        </p:sp>
        <p:sp>
          <p:nvSpPr>
            <p:cNvPr id="4448" name="Google Shape;4448;p46"/>
            <p:cNvSpPr/>
            <p:nvPr/>
          </p:nvSpPr>
          <p:spPr>
            <a:xfrm>
              <a:off x="1713905" y="3788465"/>
              <a:ext cx="335400" cy="299400"/>
            </a:xfrm>
            <a:prstGeom prst="heart">
              <a:avLst/>
            </a:prstGeom>
            <a:solidFill>
              <a:srgbClr val="869FB1"/>
            </a:solidFill>
            <a:ln>
              <a:noFill/>
            </a:ln>
          </p:spPr>
          <p:txBody>
            <a:bodyPr spcFirstLastPara="1" wrap="square" lIns="121900" tIns="121900" rIns="121900" bIns="121900" anchor="ctr" anchorCtr="0">
              <a:noAutofit/>
            </a:bodyPr>
            <a:lstStyle/>
            <a:p>
              <a:endParaRPr sz="2400"/>
            </a:p>
          </p:txBody>
        </p:sp>
        <p:sp>
          <p:nvSpPr>
            <p:cNvPr id="4449" name="Google Shape;4449;p46"/>
            <p:cNvSpPr/>
            <p:nvPr/>
          </p:nvSpPr>
          <p:spPr>
            <a:xfrm>
              <a:off x="2189639" y="3788465"/>
              <a:ext cx="335400" cy="299400"/>
            </a:xfrm>
            <a:prstGeom prst="heart">
              <a:avLst/>
            </a:prstGeom>
            <a:solidFill>
              <a:srgbClr val="CFD9E0"/>
            </a:solidFill>
            <a:ln>
              <a:noFill/>
            </a:ln>
          </p:spPr>
          <p:txBody>
            <a:bodyPr spcFirstLastPara="1" wrap="square" lIns="121900" tIns="121900" rIns="121900" bIns="121900" anchor="ctr" anchorCtr="0">
              <a:noAutofit/>
            </a:bodyPr>
            <a:lstStyle/>
            <a:p>
              <a:endParaRPr sz="2400"/>
            </a:p>
          </p:txBody>
        </p:sp>
        <p:sp>
          <p:nvSpPr>
            <p:cNvPr id="4450" name="Google Shape;4450;p46"/>
            <p:cNvSpPr/>
            <p:nvPr/>
          </p:nvSpPr>
          <p:spPr>
            <a:xfrm>
              <a:off x="2679500" y="3788465"/>
              <a:ext cx="335400" cy="299400"/>
            </a:xfrm>
            <a:prstGeom prst="heart">
              <a:avLst/>
            </a:prstGeom>
            <a:solidFill>
              <a:srgbClr val="CFD9E0"/>
            </a:solidFill>
            <a:ln>
              <a:noFill/>
            </a:ln>
          </p:spPr>
          <p:txBody>
            <a:bodyPr spcFirstLastPara="1" wrap="square" lIns="121900" tIns="121900" rIns="121900" bIns="121900" anchor="ctr" anchorCtr="0">
              <a:noAutofit/>
            </a:bodyPr>
            <a:lstStyle/>
            <a:p>
              <a:endParaRPr sz="2400"/>
            </a:p>
          </p:txBody>
        </p:sp>
      </p:grpSp>
      <p:grpSp>
        <p:nvGrpSpPr>
          <p:cNvPr id="4451" name="Google Shape;4451;p46"/>
          <p:cNvGrpSpPr/>
          <p:nvPr/>
        </p:nvGrpSpPr>
        <p:grpSpPr>
          <a:xfrm>
            <a:off x="5594112" y="2501867"/>
            <a:ext cx="1911761" cy="255335"/>
            <a:chOff x="4273350" y="2088443"/>
            <a:chExt cx="1433821" cy="191501"/>
          </a:xfrm>
        </p:grpSpPr>
        <p:grpSp>
          <p:nvGrpSpPr>
            <p:cNvPr id="4452" name="Google Shape;4452;p46"/>
            <p:cNvGrpSpPr/>
            <p:nvPr/>
          </p:nvGrpSpPr>
          <p:grpSpPr>
            <a:xfrm>
              <a:off x="4273350" y="2088443"/>
              <a:ext cx="1433821" cy="0"/>
              <a:chOff x="5224975" y="2962250"/>
              <a:chExt cx="1544400" cy="0"/>
            </a:xfrm>
          </p:grpSpPr>
          <p:cxnSp>
            <p:nvCxnSpPr>
              <p:cNvPr id="4453" name="Google Shape;4453;p4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54" name="Google Shape;4454;p4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455" name="Google Shape;4455;p46"/>
            <p:cNvGrpSpPr/>
            <p:nvPr/>
          </p:nvGrpSpPr>
          <p:grpSpPr>
            <a:xfrm>
              <a:off x="4273350" y="2279944"/>
              <a:ext cx="1433821" cy="0"/>
              <a:chOff x="5224975" y="2962250"/>
              <a:chExt cx="1544400" cy="0"/>
            </a:xfrm>
          </p:grpSpPr>
          <p:cxnSp>
            <p:nvCxnSpPr>
              <p:cNvPr id="4456" name="Google Shape;4456;p4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57" name="Google Shape;4457;p4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458" name="Google Shape;4458;p46"/>
          <p:cNvGrpSpPr/>
          <p:nvPr/>
        </p:nvGrpSpPr>
        <p:grpSpPr>
          <a:xfrm>
            <a:off x="3528706" y="5180405"/>
            <a:ext cx="1739479" cy="392099"/>
            <a:chOff x="2658741" y="4097347"/>
            <a:chExt cx="1304609" cy="294074"/>
          </a:xfrm>
        </p:grpSpPr>
        <p:grpSp>
          <p:nvGrpSpPr>
            <p:cNvPr id="4459" name="Google Shape;4459;p46"/>
            <p:cNvGrpSpPr/>
            <p:nvPr/>
          </p:nvGrpSpPr>
          <p:grpSpPr>
            <a:xfrm>
              <a:off x="2658741" y="4097347"/>
              <a:ext cx="118572" cy="294074"/>
              <a:chOff x="3343310" y="4475555"/>
              <a:chExt cx="127717" cy="316753"/>
            </a:xfrm>
          </p:grpSpPr>
          <p:sp>
            <p:nvSpPr>
              <p:cNvPr id="4460" name="Google Shape;4460;p4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121900" tIns="121900" rIns="121900" bIns="121900" anchor="ctr" anchorCtr="0">
                <a:noAutofit/>
              </a:bodyPr>
              <a:lstStyle/>
              <a:p>
                <a:endParaRPr sz="2400"/>
              </a:p>
            </p:txBody>
          </p:sp>
          <p:sp>
            <p:nvSpPr>
              <p:cNvPr id="4461" name="Google Shape;4461;p4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121900" tIns="121900" rIns="121900" bIns="121900" anchor="ctr" anchorCtr="0">
                <a:noAutofit/>
              </a:bodyPr>
              <a:lstStyle/>
              <a:p>
                <a:endParaRPr sz="2400"/>
              </a:p>
            </p:txBody>
          </p:sp>
        </p:grpSp>
        <p:grpSp>
          <p:nvGrpSpPr>
            <p:cNvPr id="4462" name="Google Shape;4462;p46"/>
            <p:cNvGrpSpPr/>
            <p:nvPr/>
          </p:nvGrpSpPr>
          <p:grpSpPr>
            <a:xfrm>
              <a:off x="3815519" y="4098388"/>
              <a:ext cx="147831" cy="291991"/>
              <a:chOff x="3527539" y="4476677"/>
              <a:chExt cx="159232" cy="314510"/>
            </a:xfrm>
          </p:grpSpPr>
          <p:sp>
            <p:nvSpPr>
              <p:cNvPr id="4463" name="Google Shape;4463;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464" name="Google Shape;4464;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4465" name="Google Shape;4465;p46"/>
            <p:cNvGrpSpPr/>
            <p:nvPr/>
          </p:nvGrpSpPr>
          <p:grpSpPr>
            <a:xfrm>
              <a:off x="3511696" y="4098388"/>
              <a:ext cx="147831" cy="291991"/>
              <a:chOff x="3527539" y="4476677"/>
              <a:chExt cx="159232" cy="314510"/>
            </a:xfrm>
          </p:grpSpPr>
          <p:sp>
            <p:nvSpPr>
              <p:cNvPr id="4466" name="Google Shape;4466;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467" name="Google Shape;4467;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4468" name="Google Shape;4468;p46"/>
            <p:cNvGrpSpPr/>
            <p:nvPr/>
          </p:nvGrpSpPr>
          <p:grpSpPr>
            <a:xfrm>
              <a:off x="3207874" y="4098388"/>
              <a:ext cx="147831" cy="291991"/>
              <a:chOff x="3527539" y="4476677"/>
              <a:chExt cx="159232" cy="314510"/>
            </a:xfrm>
          </p:grpSpPr>
          <p:sp>
            <p:nvSpPr>
              <p:cNvPr id="4469" name="Google Shape;4469;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470" name="Google Shape;4470;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nvGrpSpPr>
            <p:cNvPr id="4471" name="Google Shape;4471;p46"/>
            <p:cNvGrpSpPr/>
            <p:nvPr/>
          </p:nvGrpSpPr>
          <p:grpSpPr>
            <a:xfrm>
              <a:off x="2933305" y="4097347"/>
              <a:ext cx="118572" cy="294074"/>
              <a:chOff x="3343310" y="4475555"/>
              <a:chExt cx="127717" cy="316753"/>
            </a:xfrm>
          </p:grpSpPr>
          <p:sp>
            <p:nvSpPr>
              <p:cNvPr id="4472" name="Google Shape;4472;p4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121900" tIns="121900" rIns="121900" bIns="121900" anchor="ctr" anchorCtr="0">
                <a:noAutofit/>
              </a:bodyPr>
              <a:lstStyle/>
              <a:p>
                <a:endParaRPr sz="2400"/>
              </a:p>
            </p:txBody>
          </p:sp>
          <p:sp>
            <p:nvSpPr>
              <p:cNvPr id="4473" name="Google Shape;4473;p4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121900" tIns="121900" rIns="121900" bIns="121900" anchor="ctr" anchorCtr="0">
                <a:noAutofit/>
              </a:bodyPr>
              <a:lstStyle/>
              <a:p>
                <a:endParaRPr sz="2400"/>
              </a:p>
            </p:txBody>
          </p:sp>
        </p:grpSp>
      </p:grpSp>
      <p:grpSp>
        <p:nvGrpSpPr>
          <p:cNvPr id="4474" name="Google Shape;4474;p46"/>
          <p:cNvGrpSpPr/>
          <p:nvPr/>
        </p:nvGrpSpPr>
        <p:grpSpPr>
          <a:xfrm>
            <a:off x="5596185" y="1285332"/>
            <a:ext cx="1907615" cy="1001649"/>
            <a:chOff x="5159450" y="1919950"/>
            <a:chExt cx="1541050" cy="862500"/>
          </a:xfrm>
        </p:grpSpPr>
        <p:sp>
          <p:nvSpPr>
            <p:cNvPr id="4475" name="Google Shape;4475;p4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476" name="Google Shape;4476;p46"/>
            <p:cNvGrpSpPr/>
            <p:nvPr/>
          </p:nvGrpSpPr>
          <p:grpSpPr>
            <a:xfrm>
              <a:off x="5159450" y="1919950"/>
              <a:ext cx="1541050" cy="862500"/>
              <a:chOff x="5159450" y="1919950"/>
              <a:chExt cx="1541050" cy="862500"/>
            </a:xfrm>
          </p:grpSpPr>
          <p:cxnSp>
            <p:nvCxnSpPr>
              <p:cNvPr id="4477" name="Google Shape;4477;p4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478" name="Google Shape;4478;p4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479" name="Google Shape;4479;p46"/>
          <p:cNvGrpSpPr/>
          <p:nvPr/>
        </p:nvGrpSpPr>
        <p:grpSpPr>
          <a:xfrm>
            <a:off x="5660367" y="2970357"/>
            <a:ext cx="1779248" cy="1290552"/>
            <a:chOff x="4294923" y="2439811"/>
            <a:chExt cx="1334436" cy="967914"/>
          </a:xfrm>
        </p:grpSpPr>
        <p:grpSp>
          <p:nvGrpSpPr>
            <p:cNvPr id="4480" name="Google Shape;4480;p46"/>
            <p:cNvGrpSpPr/>
            <p:nvPr/>
          </p:nvGrpSpPr>
          <p:grpSpPr>
            <a:xfrm>
              <a:off x="4960455" y="2469658"/>
              <a:ext cx="668904" cy="885524"/>
              <a:chOff x="4960455" y="2469658"/>
              <a:chExt cx="668904" cy="885524"/>
            </a:xfrm>
          </p:grpSpPr>
          <p:sp>
            <p:nvSpPr>
              <p:cNvPr id="4481" name="Google Shape;4481;p4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482" name="Google Shape;4482;p4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483" name="Google Shape;4483;p4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484" name="Google Shape;4484;p4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485" name="Google Shape;4485;p4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486" name="Google Shape;4486;p4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121900" tIns="121900" rIns="121900" bIns="121900" anchor="ctr" anchorCtr="0">
                <a:noAutofit/>
              </a:bodyPr>
              <a:lstStyle/>
              <a:p>
                <a:endParaRPr sz="2400"/>
              </a:p>
            </p:txBody>
          </p:sp>
        </p:grpSp>
        <p:grpSp>
          <p:nvGrpSpPr>
            <p:cNvPr id="4487" name="Google Shape;4487;p46"/>
            <p:cNvGrpSpPr/>
            <p:nvPr/>
          </p:nvGrpSpPr>
          <p:grpSpPr>
            <a:xfrm>
              <a:off x="4294923" y="2469658"/>
              <a:ext cx="668951" cy="885524"/>
              <a:chOff x="4294923" y="2469658"/>
              <a:chExt cx="668951" cy="885524"/>
            </a:xfrm>
          </p:grpSpPr>
          <p:sp>
            <p:nvSpPr>
              <p:cNvPr id="4488" name="Google Shape;4488;p4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489" name="Google Shape;4489;p4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490" name="Google Shape;4490;p4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491" name="Google Shape;4491;p4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492" name="Google Shape;4492;p4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493" name="Google Shape;4493;p4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sp>
          <p:nvSpPr>
            <p:cNvPr id="4494" name="Google Shape;4494;p4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121900" tIns="121900" rIns="121900" bIns="121900" anchor="ctr" anchorCtr="0">
              <a:noAutofit/>
            </a:bodyPr>
            <a:lstStyle/>
            <a:p>
              <a:endParaRPr sz="2400"/>
            </a:p>
          </p:txBody>
        </p:sp>
      </p:grpSp>
      <p:grpSp>
        <p:nvGrpSpPr>
          <p:cNvPr id="4495" name="Google Shape;4495;p46"/>
          <p:cNvGrpSpPr/>
          <p:nvPr/>
        </p:nvGrpSpPr>
        <p:grpSpPr>
          <a:xfrm>
            <a:off x="5641971" y="4376285"/>
            <a:ext cx="1907932" cy="1196385"/>
            <a:chOff x="4351371" y="3547942"/>
            <a:chExt cx="1345130" cy="843475"/>
          </a:xfrm>
        </p:grpSpPr>
        <p:grpSp>
          <p:nvGrpSpPr>
            <p:cNvPr id="4496" name="Google Shape;4496;p46"/>
            <p:cNvGrpSpPr/>
            <p:nvPr/>
          </p:nvGrpSpPr>
          <p:grpSpPr>
            <a:xfrm>
              <a:off x="4351371" y="4209917"/>
              <a:ext cx="1345130" cy="181500"/>
              <a:chOff x="4351371" y="4209917"/>
              <a:chExt cx="1345130" cy="181500"/>
            </a:xfrm>
          </p:grpSpPr>
          <p:sp>
            <p:nvSpPr>
              <p:cNvPr id="4497" name="Google Shape;4497;p46"/>
              <p:cNvSpPr/>
              <p:nvPr/>
            </p:nvSpPr>
            <p:spPr>
              <a:xfrm rot="10800000">
                <a:off x="4351371" y="4209917"/>
                <a:ext cx="1281600" cy="181500"/>
              </a:xfrm>
              <a:prstGeom prst="rect">
                <a:avLst/>
              </a:prstGeom>
              <a:solidFill>
                <a:srgbClr val="435D74"/>
              </a:solidFill>
              <a:ln>
                <a:noFill/>
              </a:ln>
            </p:spPr>
            <p:txBody>
              <a:bodyPr spcFirstLastPara="1" wrap="square" lIns="121900" tIns="121900" rIns="121900" bIns="121900" anchor="ctr" anchorCtr="0">
                <a:noAutofit/>
              </a:bodyPr>
              <a:lstStyle/>
              <a:p>
                <a:endParaRPr sz="2400"/>
              </a:p>
            </p:txBody>
          </p:sp>
          <p:cxnSp>
            <p:nvCxnSpPr>
              <p:cNvPr id="4498" name="Google Shape;4498;p4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499" name="Google Shape;4499;p46"/>
            <p:cNvGrpSpPr/>
            <p:nvPr/>
          </p:nvGrpSpPr>
          <p:grpSpPr>
            <a:xfrm>
              <a:off x="4403010" y="3985221"/>
              <a:ext cx="1109518" cy="181500"/>
              <a:chOff x="4403010" y="3985221"/>
              <a:chExt cx="1109518" cy="181500"/>
            </a:xfrm>
          </p:grpSpPr>
          <p:sp>
            <p:nvSpPr>
              <p:cNvPr id="4500" name="Google Shape;4500;p46"/>
              <p:cNvSpPr/>
              <p:nvPr/>
            </p:nvSpPr>
            <p:spPr>
              <a:xfrm rot="10800000">
                <a:off x="4471829" y="3985221"/>
                <a:ext cx="1040700" cy="181500"/>
              </a:xfrm>
              <a:prstGeom prst="rect">
                <a:avLst/>
              </a:prstGeom>
              <a:solidFill>
                <a:srgbClr val="5F7D95"/>
              </a:solidFill>
              <a:ln>
                <a:noFill/>
              </a:ln>
            </p:spPr>
            <p:txBody>
              <a:bodyPr spcFirstLastPara="1" wrap="square" lIns="121900" tIns="121900" rIns="121900" bIns="121900" anchor="ctr" anchorCtr="0">
                <a:noAutofit/>
              </a:bodyPr>
              <a:lstStyle/>
              <a:p>
                <a:endParaRPr sz="2400"/>
              </a:p>
            </p:txBody>
          </p:sp>
          <p:cxnSp>
            <p:nvCxnSpPr>
              <p:cNvPr id="4501" name="Google Shape;4501;p4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02" name="Google Shape;4502;p46"/>
            <p:cNvGrpSpPr/>
            <p:nvPr/>
          </p:nvGrpSpPr>
          <p:grpSpPr>
            <a:xfrm>
              <a:off x="4618704" y="3766582"/>
              <a:ext cx="807858" cy="181500"/>
              <a:chOff x="4618704" y="3766582"/>
              <a:chExt cx="807858" cy="181500"/>
            </a:xfrm>
          </p:grpSpPr>
          <p:sp>
            <p:nvSpPr>
              <p:cNvPr id="4503" name="Google Shape;4503;p46"/>
              <p:cNvSpPr/>
              <p:nvPr/>
            </p:nvSpPr>
            <p:spPr>
              <a:xfrm rot="10800000">
                <a:off x="4618704" y="3766582"/>
                <a:ext cx="747000" cy="181500"/>
              </a:xfrm>
              <a:prstGeom prst="rect">
                <a:avLst/>
              </a:prstGeom>
              <a:solidFill>
                <a:srgbClr val="869FB2"/>
              </a:solidFill>
              <a:ln>
                <a:noFill/>
              </a:ln>
            </p:spPr>
            <p:txBody>
              <a:bodyPr spcFirstLastPara="1" wrap="square" lIns="121900" tIns="121900" rIns="121900" bIns="121900" anchor="ctr" anchorCtr="0">
                <a:noAutofit/>
              </a:bodyPr>
              <a:lstStyle/>
              <a:p>
                <a:endParaRPr sz="2400"/>
              </a:p>
            </p:txBody>
          </p:sp>
          <p:cxnSp>
            <p:nvCxnSpPr>
              <p:cNvPr id="4504" name="Google Shape;4504;p4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05" name="Google Shape;4505;p46"/>
            <p:cNvGrpSpPr/>
            <p:nvPr/>
          </p:nvGrpSpPr>
          <p:grpSpPr>
            <a:xfrm>
              <a:off x="4735238" y="3547942"/>
              <a:ext cx="462839" cy="181500"/>
              <a:chOff x="4735238" y="3547942"/>
              <a:chExt cx="462839" cy="181500"/>
            </a:xfrm>
          </p:grpSpPr>
          <p:sp>
            <p:nvSpPr>
              <p:cNvPr id="4506" name="Google Shape;4506;p46"/>
              <p:cNvSpPr/>
              <p:nvPr/>
            </p:nvSpPr>
            <p:spPr>
              <a:xfrm rot="10800000">
                <a:off x="4786477" y="3547942"/>
                <a:ext cx="411600" cy="181500"/>
              </a:xfrm>
              <a:prstGeom prst="rect">
                <a:avLst/>
              </a:prstGeom>
              <a:solidFill>
                <a:srgbClr val="BAC8D3"/>
              </a:solidFill>
              <a:ln>
                <a:noFill/>
              </a:ln>
            </p:spPr>
            <p:txBody>
              <a:bodyPr spcFirstLastPara="1" wrap="square" lIns="121900" tIns="121900" rIns="121900" bIns="121900" anchor="ctr" anchorCtr="0">
                <a:noAutofit/>
              </a:bodyPr>
              <a:lstStyle/>
              <a:p>
                <a:endParaRPr sz="2400"/>
              </a:p>
            </p:txBody>
          </p:sp>
          <p:cxnSp>
            <p:nvCxnSpPr>
              <p:cNvPr id="4507" name="Google Shape;4507;p4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08" name="Google Shape;4508;p46"/>
          <p:cNvGrpSpPr/>
          <p:nvPr/>
        </p:nvGrpSpPr>
        <p:grpSpPr>
          <a:xfrm>
            <a:off x="9877116" y="2956717"/>
            <a:ext cx="1361273" cy="1238471"/>
            <a:chOff x="926675" y="238125"/>
            <a:chExt cx="5755100" cy="5232975"/>
          </a:xfrm>
        </p:grpSpPr>
        <p:sp>
          <p:nvSpPr>
            <p:cNvPr id="4509" name="Google Shape;4509;p4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510" name="Google Shape;4510;p4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511" name="Google Shape;4511;p4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12" name="Google Shape;4512;p4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grpSp>
        <p:nvGrpSpPr>
          <p:cNvPr id="4513" name="Google Shape;4513;p46"/>
          <p:cNvGrpSpPr/>
          <p:nvPr/>
        </p:nvGrpSpPr>
        <p:grpSpPr>
          <a:xfrm>
            <a:off x="953613" y="3488363"/>
            <a:ext cx="2260499" cy="2081116"/>
            <a:chOff x="727421" y="2828315"/>
            <a:chExt cx="1695374" cy="1560837"/>
          </a:xfrm>
        </p:grpSpPr>
        <p:grpSp>
          <p:nvGrpSpPr>
            <p:cNvPr id="4514" name="Google Shape;4514;p46"/>
            <p:cNvGrpSpPr/>
            <p:nvPr/>
          </p:nvGrpSpPr>
          <p:grpSpPr>
            <a:xfrm>
              <a:off x="727421" y="2828315"/>
              <a:ext cx="1695374" cy="1560837"/>
              <a:chOff x="734799" y="2782450"/>
              <a:chExt cx="1571100" cy="1577400"/>
            </a:xfrm>
          </p:grpSpPr>
          <p:cxnSp>
            <p:nvCxnSpPr>
              <p:cNvPr id="4515" name="Google Shape;4515;p4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16" name="Google Shape;4516;p4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17" name="Google Shape;4517;p46"/>
            <p:cNvGrpSpPr/>
            <p:nvPr/>
          </p:nvGrpSpPr>
          <p:grpSpPr>
            <a:xfrm>
              <a:off x="819108" y="2882501"/>
              <a:ext cx="1556791" cy="1426186"/>
              <a:chOff x="819108" y="2882501"/>
              <a:chExt cx="1556791" cy="1426186"/>
            </a:xfrm>
          </p:grpSpPr>
          <p:grpSp>
            <p:nvGrpSpPr>
              <p:cNvPr id="4518" name="Google Shape;4518;p46"/>
              <p:cNvGrpSpPr/>
              <p:nvPr/>
            </p:nvGrpSpPr>
            <p:grpSpPr>
              <a:xfrm>
                <a:off x="819108" y="2882501"/>
                <a:ext cx="103104" cy="1426186"/>
                <a:chOff x="4674013" y="3100904"/>
                <a:chExt cx="122758" cy="1698043"/>
              </a:xfrm>
            </p:grpSpPr>
            <p:sp>
              <p:nvSpPr>
                <p:cNvPr id="4519" name="Google Shape;4519;p4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20" name="Google Shape;4520;p4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21" name="Google Shape;4521;p4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522" name="Google Shape;4522;p4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523" name="Google Shape;4523;p4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524" name="Google Shape;4524;p4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525" name="Google Shape;4525;p4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4526" name="Google Shape;4526;p46"/>
              <p:cNvGrpSpPr/>
              <p:nvPr/>
            </p:nvGrpSpPr>
            <p:grpSpPr>
              <a:xfrm>
                <a:off x="1062475" y="2882501"/>
                <a:ext cx="103104" cy="1426186"/>
                <a:chOff x="4940438" y="3100904"/>
                <a:chExt cx="122758" cy="1698043"/>
              </a:xfrm>
            </p:grpSpPr>
            <p:sp>
              <p:nvSpPr>
                <p:cNvPr id="4527" name="Google Shape;4527;p4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28" name="Google Shape;4528;p4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29" name="Google Shape;4529;p4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30" name="Google Shape;4530;p4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31" name="Google Shape;4531;p4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532" name="Google Shape;4532;p4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533" name="Google Shape;4533;p4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4534" name="Google Shape;4534;p46"/>
              <p:cNvGrpSpPr/>
              <p:nvPr/>
            </p:nvGrpSpPr>
            <p:grpSpPr>
              <a:xfrm>
                <a:off x="1299324" y="2882501"/>
                <a:ext cx="103104" cy="1426186"/>
                <a:chOff x="5206863" y="3100904"/>
                <a:chExt cx="122758" cy="1698043"/>
              </a:xfrm>
            </p:grpSpPr>
            <p:sp>
              <p:nvSpPr>
                <p:cNvPr id="4535" name="Google Shape;4535;p4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36" name="Google Shape;4536;p4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37" name="Google Shape;4537;p4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38" name="Google Shape;4538;p4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39" name="Google Shape;4539;p4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40" name="Google Shape;4540;p4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541" name="Google Shape;4541;p4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4542" name="Google Shape;4542;p46"/>
              <p:cNvGrpSpPr/>
              <p:nvPr/>
            </p:nvGrpSpPr>
            <p:grpSpPr>
              <a:xfrm>
                <a:off x="1786057" y="2882501"/>
                <a:ext cx="103104" cy="1426186"/>
                <a:chOff x="6006138" y="3143629"/>
                <a:chExt cx="122758" cy="1698043"/>
              </a:xfrm>
            </p:grpSpPr>
            <p:sp>
              <p:nvSpPr>
                <p:cNvPr id="4543" name="Google Shape;4543;p4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44" name="Google Shape;4544;p4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45" name="Google Shape;4545;p4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46" name="Google Shape;4546;p4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547" name="Google Shape;4547;p4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548" name="Google Shape;4548;p4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549" name="Google Shape;4549;p4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4550" name="Google Shape;4550;p46"/>
              <p:cNvGrpSpPr/>
              <p:nvPr/>
            </p:nvGrpSpPr>
            <p:grpSpPr>
              <a:xfrm>
                <a:off x="2029422" y="2882501"/>
                <a:ext cx="103104" cy="1426186"/>
                <a:chOff x="6805413" y="3100904"/>
                <a:chExt cx="122758" cy="1698043"/>
              </a:xfrm>
            </p:grpSpPr>
            <p:sp>
              <p:nvSpPr>
                <p:cNvPr id="4551" name="Google Shape;4551;p4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52" name="Google Shape;4552;p4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53" name="Google Shape;4553;p4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54" name="Google Shape;4554;p4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55" name="Google Shape;4555;p4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56" name="Google Shape;4556;p4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57" name="Google Shape;4557;p4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4558" name="Google Shape;4558;p46"/>
              <p:cNvGrpSpPr/>
              <p:nvPr/>
            </p:nvGrpSpPr>
            <p:grpSpPr>
              <a:xfrm>
                <a:off x="2272795" y="2882501"/>
                <a:ext cx="103104" cy="1426186"/>
                <a:chOff x="5206863" y="3100904"/>
                <a:chExt cx="122758" cy="1698043"/>
              </a:xfrm>
            </p:grpSpPr>
            <p:sp>
              <p:nvSpPr>
                <p:cNvPr id="4559" name="Google Shape;4559;p4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60" name="Google Shape;4560;p4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61" name="Google Shape;4561;p4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62" name="Google Shape;4562;p4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63" name="Google Shape;4563;p4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64" name="Google Shape;4564;p4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565" name="Google Shape;4565;p4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4566" name="Google Shape;4566;p46"/>
              <p:cNvGrpSpPr/>
              <p:nvPr/>
            </p:nvGrpSpPr>
            <p:grpSpPr>
              <a:xfrm>
                <a:off x="1542694" y="2882501"/>
                <a:ext cx="103104" cy="1426186"/>
                <a:chOff x="6006138" y="3143629"/>
                <a:chExt cx="122758" cy="1698043"/>
              </a:xfrm>
            </p:grpSpPr>
            <p:sp>
              <p:nvSpPr>
                <p:cNvPr id="4567" name="Google Shape;4567;p4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68" name="Google Shape;4568;p4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69" name="Google Shape;4569;p4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570" name="Google Shape;4570;p4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571" name="Google Shape;4571;p4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572" name="Google Shape;4572;p4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573" name="Google Shape;4573;p4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grpSp>
      <p:grpSp>
        <p:nvGrpSpPr>
          <p:cNvPr id="4574" name="Google Shape;4574;p46"/>
          <p:cNvGrpSpPr/>
          <p:nvPr/>
        </p:nvGrpSpPr>
        <p:grpSpPr>
          <a:xfrm>
            <a:off x="7561680" y="4407993"/>
            <a:ext cx="3666603" cy="1160903"/>
            <a:chOff x="238125" y="1725700"/>
            <a:chExt cx="7139025" cy="2260325"/>
          </a:xfrm>
        </p:grpSpPr>
        <p:sp>
          <p:nvSpPr>
            <p:cNvPr id="4575" name="Google Shape;4575;p4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121900" tIns="121900" rIns="121900" bIns="121900" anchor="ctr" anchorCtr="0">
              <a:noAutofit/>
            </a:bodyPr>
            <a:lstStyle/>
            <a:p>
              <a:endParaRPr sz="2400"/>
            </a:p>
          </p:txBody>
        </p:sp>
        <p:sp>
          <p:nvSpPr>
            <p:cNvPr id="4576" name="Google Shape;4576;p4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577" name="Google Shape;4577;p4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121900" tIns="121900" rIns="121900" bIns="121900" anchor="ctr" anchorCtr="0">
              <a:noAutofit/>
            </a:bodyPr>
            <a:lstStyle/>
            <a:p>
              <a:endParaRPr sz="2400"/>
            </a:p>
          </p:txBody>
        </p:sp>
        <p:sp>
          <p:nvSpPr>
            <p:cNvPr id="4578" name="Google Shape;4578;p4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sp>
          <p:nvSpPr>
            <p:cNvPr id="4579" name="Google Shape;4579;p4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580" name="Google Shape;4580;p4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4581" name="Google Shape;4581;p4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82" name="Google Shape;4582;p4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83" name="Google Shape;4583;p4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sp>
          <p:nvSpPr>
            <p:cNvPr id="4584" name="Google Shape;4584;p4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121900" tIns="121900" rIns="121900" bIns="121900" anchor="ctr" anchorCtr="0">
              <a:noAutofit/>
            </a:bodyPr>
            <a:lstStyle/>
            <a:p>
              <a:endParaRPr sz="2400"/>
            </a:p>
          </p:txBody>
        </p:sp>
      </p:grpSp>
      <p:grpSp>
        <p:nvGrpSpPr>
          <p:cNvPr id="4585" name="Google Shape;4585;p46"/>
          <p:cNvGrpSpPr/>
          <p:nvPr/>
        </p:nvGrpSpPr>
        <p:grpSpPr>
          <a:xfrm>
            <a:off x="7921899" y="2996988"/>
            <a:ext cx="1473936" cy="1222329"/>
            <a:chOff x="5249100" y="1210600"/>
            <a:chExt cx="3502700" cy="2904775"/>
          </a:xfrm>
        </p:grpSpPr>
        <p:sp>
          <p:nvSpPr>
            <p:cNvPr id="4586" name="Google Shape;4586;p4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121900" tIns="121900" rIns="121900" bIns="121900" anchor="ctr" anchorCtr="0">
              <a:noAutofit/>
            </a:bodyPr>
            <a:lstStyle/>
            <a:p>
              <a:endParaRPr sz="2400"/>
            </a:p>
          </p:txBody>
        </p:sp>
        <p:sp>
          <p:nvSpPr>
            <p:cNvPr id="4587" name="Google Shape;4587;p4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588" name="Google Shape;4588;p4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4589" name="Google Shape;4589;p4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121900" tIns="121900" rIns="121900" bIns="121900" anchor="ctr" anchorCtr="0">
              <a:noAutofit/>
            </a:bodyPr>
            <a:lstStyle/>
            <a:p>
              <a:endParaRPr sz="2400"/>
            </a:p>
          </p:txBody>
        </p:sp>
        <p:cxnSp>
          <p:nvCxnSpPr>
            <p:cNvPr id="4590" name="Google Shape;4590;p4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591" name="Google Shape;4591;p4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592" name="Google Shape;4592;p4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593" name="Google Shape;4593;p4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594" name="Google Shape;4594;p4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121900" tIns="121900" rIns="121900" bIns="121900" anchor="ctr" anchorCtr="0">
              <a:noAutofit/>
            </a:bodyPr>
            <a:lstStyle/>
            <a:p>
              <a:endParaRPr sz="2400"/>
            </a:p>
          </p:txBody>
        </p:sp>
      </p:grpSp>
      <p:grpSp>
        <p:nvGrpSpPr>
          <p:cNvPr id="4595" name="Google Shape;4595;p46"/>
          <p:cNvGrpSpPr/>
          <p:nvPr/>
        </p:nvGrpSpPr>
        <p:grpSpPr>
          <a:xfrm>
            <a:off x="9498630" y="1289544"/>
            <a:ext cx="1739533" cy="1499808"/>
            <a:chOff x="7287122" y="1165658"/>
            <a:chExt cx="1219413" cy="1051365"/>
          </a:xfrm>
        </p:grpSpPr>
        <p:grpSp>
          <p:nvGrpSpPr>
            <p:cNvPr id="4596" name="Google Shape;4596;p46"/>
            <p:cNvGrpSpPr/>
            <p:nvPr/>
          </p:nvGrpSpPr>
          <p:grpSpPr>
            <a:xfrm>
              <a:off x="7287122" y="1969723"/>
              <a:ext cx="1219413" cy="247300"/>
              <a:chOff x="7287122" y="1969723"/>
              <a:chExt cx="1219413" cy="247300"/>
            </a:xfrm>
          </p:grpSpPr>
          <p:sp>
            <p:nvSpPr>
              <p:cNvPr id="4597" name="Google Shape;4597;p4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121900" tIns="121900" rIns="121900" bIns="121900" anchor="ctr" anchorCtr="0">
                <a:noAutofit/>
              </a:bodyPr>
              <a:lstStyle/>
              <a:p>
                <a:endParaRPr sz="2400"/>
              </a:p>
            </p:txBody>
          </p:sp>
          <p:grpSp>
            <p:nvGrpSpPr>
              <p:cNvPr id="4598" name="Google Shape;4598;p46"/>
              <p:cNvGrpSpPr/>
              <p:nvPr/>
            </p:nvGrpSpPr>
            <p:grpSpPr>
              <a:xfrm>
                <a:off x="7287122" y="2063892"/>
                <a:ext cx="1151753" cy="73428"/>
                <a:chOff x="7287122" y="2063892"/>
                <a:chExt cx="1151753" cy="73428"/>
              </a:xfrm>
            </p:grpSpPr>
            <p:sp>
              <p:nvSpPr>
                <p:cNvPr id="4599" name="Google Shape;4599;p4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121900" tIns="121900" rIns="121900" bIns="121900" anchor="ctr" anchorCtr="0">
                  <a:noAutofit/>
                </a:bodyPr>
                <a:lstStyle/>
                <a:p>
                  <a:endParaRPr sz="2400"/>
                </a:p>
              </p:txBody>
            </p:sp>
            <p:cxnSp>
              <p:nvCxnSpPr>
                <p:cNvPr id="4600" name="Google Shape;4600;p4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01" name="Google Shape;4601;p46"/>
            <p:cNvGrpSpPr/>
            <p:nvPr/>
          </p:nvGrpSpPr>
          <p:grpSpPr>
            <a:xfrm>
              <a:off x="7287122" y="1712201"/>
              <a:ext cx="1219403" cy="246767"/>
              <a:chOff x="7287122" y="1712201"/>
              <a:chExt cx="1219403" cy="246767"/>
            </a:xfrm>
          </p:grpSpPr>
          <p:sp>
            <p:nvSpPr>
              <p:cNvPr id="4602" name="Google Shape;4602;p4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grpSp>
            <p:nvGrpSpPr>
              <p:cNvPr id="4603" name="Google Shape;4603;p46"/>
              <p:cNvGrpSpPr/>
              <p:nvPr/>
            </p:nvGrpSpPr>
            <p:grpSpPr>
              <a:xfrm>
                <a:off x="7287122" y="1842861"/>
                <a:ext cx="1005303" cy="73419"/>
                <a:chOff x="7287122" y="1842861"/>
                <a:chExt cx="1005303" cy="73419"/>
              </a:xfrm>
            </p:grpSpPr>
            <p:sp>
              <p:nvSpPr>
                <p:cNvPr id="4604" name="Google Shape;4604;p4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121900" tIns="121900" rIns="121900" bIns="121900" anchor="ctr" anchorCtr="0">
                  <a:noAutofit/>
                </a:bodyPr>
                <a:lstStyle/>
                <a:p>
                  <a:endParaRPr sz="2400"/>
                </a:p>
              </p:txBody>
            </p:sp>
            <p:cxnSp>
              <p:nvCxnSpPr>
                <p:cNvPr id="4605" name="Google Shape;4605;p4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06" name="Google Shape;4606;p46"/>
            <p:cNvGrpSpPr/>
            <p:nvPr/>
          </p:nvGrpSpPr>
          <p:grpSpPr>
            <a:xfrm>
              <a:off x="7287122" y="1447520"/>
              <a:ext cx="1219403" cy="286667"/>
              <a:chOff x="7287122" y="1447520"/>
              <a:chExt cx="1219403" cy="286667"/>
            </a:xfrm>
          </p:grpSpPr>
          <p:sp>
            <p:nvSpPr>
              <p:cNvPr id="4607" name="Google Shape;4607;p4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nvGrpSpPr>
              <p:cNvPr id="4608" name="Google Shape;4608;p46"/>
              <p:cNvGrpSpPr/>
              <p:nvPr/>
            </p:nvGrpSpPr>
            <p:grpSpPr>
              <a:xfrm>
                <a:off x="7287122" y="1581977"/>
                <a:ext cx="852803" cy="73428"/>
                <a:chOff x="7287122" y="1581977"/>
                <a:chExt cx="852803" cy="73428"/>
              </a:xfrm>
            </p:grpSpPr>
            <p:sp>
              <p:nvSpPr>
                <p:cNvPr id="4609" name="Google Shape;4609;p4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cxnSp>
              <p:nvCxnSpPr>
                <p:cNvPr id="4610" name="Google Shape;4610;p4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11" name="Google Shape;4611;p46"/>
            <p:cNvGrpSpPr/>
            <p:nvPr/>
          </p:nvGrpSpPr>
          <p:grpSpPr>
            <a:xfrm>
              <a:off x="7287122" y="1165658"/>
              <a:ext cx="1219403" cy="344253"/>
              <a:chOff x="7287122" y="1165658"/>
              <a:chExt cx="1219403" cy="344253"/>
            </a:xfrm>
          </p:grpSpPr>
          <p:sp>
            <p:nvSpPr>
              <p:cNvPr id="4612" name="Google Shape;4612;p4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121900" tIns="121900" rIns="121900" bIns="121900" anchor="ctr" anchorCtr="0">
                <a:noAutofit/>
              </a:bodyPr>
              <a:lstStyle/>
              <a:p>
                <a:endParaRPr sz="2400"/>
              </a:p>
            </p:txBody>
          </p:sp>
          <p:grpSp>
            <p:nvGrpSpPr>
              <p:cNvPr id="4613" name="Google Shape;4613;p46"/>
              <p:cNvGrpSpPr/>
              <p:nvPr/>
            </p:nvGrpSpPr>
            <p:grpSpPr>
              <a:xfrm>
                <a:off x="7287122" y="1341025"/>
                <a:ext cx="695703" cy="73419"/>
                <a:chOff x="7287122" y="1341025"/>
                <a:chExt cx="695703" cy="73419"/>
              </a:xfrm>
            </p:grpSpPr>
            <p:sp>
              <p:nvSpPr>
                <p:cNvPr id="4614" name="Google Shape;4614;p4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121900" tIns="121900" rIns="121900" bIns="121900" anchor="ctr" anchorCtr="0">
                  <a:noAutofit/>
                </a:bodyPr>
                <a:lstStyle/>
                <a:p>
                  <a:endParaRPr sz="2400"/>
                </a:p>
              </p:txBody>
            </p:sp>
            <p:cxnSp>
              <p:nvCxnSpPr>
                <p:cNvPr id="4615" name="Google Shape;4615;p4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16" name="Google Shape;4616;p46"/>
          <p:cNvGrpSpPr/>
          <p:nvPr/>
        </p:nvGrpSpPr>
        <p:grpSpPr>
          <a:xfrm>
            <a:off x="7720619" y="1297575"/>
            <a:ext cx="1863639" cy="1464720"/>
            <a:chOff x="5900602" y="1193063"/>
            <a:chExt cx="1299851" cy="1021707"/>
          </a:xfrm>
        </p:grpSpPr>
        <p:grpSp>
          <p:nvGrpSpPr>
            <p:cNvPr id="4617" name="Google Shape;4617;p46"/>
            <p:cNvGrpSpPr/>
            <p:nvPr/>
          </p:nvGrpSpPr>
          <p:grpSpPr>
            <a:xfrm>
              <a:off x="6520337" y="1193063"/>
              <a:ext cx="341815" cy="799959"/>
              <a:chOff x="6520337" y="1193063"/>
              <a:chExt cx="341815" cy="799959"/>
            </a:xfrm>
          </p:grpSpPr>
          <p:grpSp>
            <p:nvGrpSpPr>
              <p:cNvPr id="4618" name="Google Shape;4618;p46"/>
              <p:cNvGrpSpPr/>
              <p:nvPr/>
            </p:nvGrpSpPr>
            <p:grpSpPr>
              <a:xfrm>
                <a:off x="6520337" y="1589527"/>
                <a:ext cx="213950" cy="403494"/>
                <a:chOff x="6520337" y="1589527"/>
                <a:chExt cx="213950" cy="403494"/>
              </a:xfrm>
            </p:grpSpPr>
            <p:sp>
              <p:nvSpPr>
                <p:cNvPr id="4619" name="Google Shape;4619;p4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121900" tIns="121900" rIns="121900" bIns="121900" anchor="ctr" anchorCtr="0">
                  <a:noAutofit/>
                </a:bodyPr>
                <a:lstStyle/>
                <a:p>
                  <a:endParaRPr sz="2400"/>
                </a:p>
              </p:txBody>
            </p:sp>
            <p:sp>
              <p:nvSpPr>
                <p:cNvPr id="4620" name="Google Shape;4620;p4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121900" tIns="121900" rIns="121900" bIns="121900" anchor="ctr" anchorCtr="0">
                  <a:noAutofit/>
                </a:bodyPr>
                <a:lstStyle/>
                <a:p>
                  <a:endParaRPr sz="2400"/>
                </a:p>
              </p:txBody>
            </p:sp>
          </p:grpSp>
          <p:grpSp>
            <p:nvGrpSpPr>
              <p:cNvPr id="4621" name="Google Shape;4621;p46"/>
              <p:cNvGrpSpPr/>
              <p:nvPr/>
            </p:nvGrpSpPr>
            <p:grpSpPr>
              <a:xfrm>
                <a:off x="6577204" y="1193063"/>
                <a:ext cx="284947" cy="464512"/>
                <a:chOff x="6577204" y="1193063"/>
                <a:chExt cx="284947" cy="464512"/>
              </a:xfrm>
            </p:grpSpPr>
            <p:sp>
              <p:nvSpPr>
                <p:cNvPr id="4622" name="Google Shape;4622;p4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121900" tIns="121900" rIns="121900" bIns="121900" anchor="ctr" anchorCtr="0">
                  <a:noAutofit/>
                </a:bodyPr>
                <a:lstStyle/>
                <a:p>
                  <a:endParaRPr sz="2400"/>
                </a:p>
              </p:txBody>
            </p:sp>
            <p:cxnSp>
              <p:nvCxnSpPr>
                <p:cNvPr id="4623" name="Google Shape;4623;p4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24" name="Google Shape;4624;p46"/>
            <p:cNvGrpSpPr/>
            <p:nvPr/>
          </p:nvGrpSpPr>
          <p:grpSpPr>
            <a:xfrm>
              <a:off x="6238903" y="1193063"/>
              <a:ext cx="300475" cy="900152"/>
              <a:chOff x="6238903" y="1193063"/>
              <a:chExt cx="300475" cy="900152"/>
            </a:xfrm>
          </p:grpSpPr>
          <p:grpSp>
            <p:nvGrpSpPr>
              <p:cNvPr id="4625" name="Google Shape;4625;p46"/>
              <p:cNvGrpSpPr/>
              <p:nvPr/>
            </p:nvGrpSpPr>
            <p:grpSpPr>
              <a:xfrm>
                <a:off x="6290865" y="1489315"/>
                <a:ext cx="248514" cy="603900"/>
                <a:chOff x="6290865" y="1489315"/>
                <a:chExt cx="248514" cy="603900"/>
              </a:xfrm>
            </p:grpSpPr>
            <p:sp>
              <p:nvSpPr>
                <p:cNvPr id="4626" name="Google Shape;4626;p4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4627" name="Google Shape;4627;p4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4628" name="Google Shape;4628;p46"/>
              <p:cNvGrpSpPr/>
              <p:nvPr/>
            </p:nvGrpSpPr>
            <p:grpSpPr>
              <a:xfrm>
                <a:off x="6238903" y="1193063"/>
                <a:ext cx="284947" cy="333087"/>
                <a:chOff x="6238903" y="1193063"/>
                <a:chExt cx="284947" cy="333087"/>
              </a:xfrm>
            </p:grpSpPr>
            <p:sp>
              <p:nvSpPr>
                <p:cNvPr id="4629" name="Google Shape;4629;p4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121900" tIns="121900" rIns="121900" bIns="121900" anchor="ctr" anchorCtr="0">
                  <a:noAutofit/>
                </a:bodyPr>
                <a:lstStyle/>
                <a:p>
                  <a:endParaRPr sz="2400"/>
                </a:p>
              </p:txBody>
            </p:sp>
            <p:cxnSp>
              <p:nvCxnSpPr>
                <p:cNvPr id="4630" name="Google Shape;4630;p4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631" name="Google Shape;4631;p46"/>
            <p:cNvGrpSpPr/>
            <p:nvPr/>
          </p:nvGrpSpPr>
          <p:grpSpPr>
            <a:xfrm>
              <a:off x="5900602" y="1193063"/>
              <a:ext cx="444345" cy="1021707"/>
              <a:chOff x="5900602" y="1193063"/>
              <a:chExt cx="444345" cy="1021707"/>
            </a:xfrm>
          </p:grpSpPr>
          <p:grpSp>
            <p:nvGrpSpPr>
              <p:cNvPr id="4632" name="Google Shape;4632;p46"/>
              <p:cNvGrpSpPr/>
              <p:nvPr/>
            </p:nvGrpSpPr>
            <p:grpSpPr>
              <a:xfrm>
                <a:off x="6046501" y="1367785"/>
                <a:ext cx="298446" cy="846986"/>
                <a:chOff x="6046501" y="1367785"/>
                <a:chExt cx="298446" cy="846986"/>
              </a:xfrm>
            </p:grpSpPr>
            <p:sp>
              <p:nvSpPr>
                <p:cNvPr id="4633" name="Google Shape;4633;p4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121900" tIns="121900" rIns="121900" bIns="121900" anchor="ctr" anchorCtr="0">
                  <a:noAutofit/>
                </a:bodyPr>
                <a:lstStyle/>
                <a:p>
                  <a:endParaRPr sz="2400"/>
                </a:p>
              </p:txBody>
            </p:sp>
            <p:sp>
              <p:nvSpPr>
                <p:cNvPr id="4634" name="Google Shape;4634;p4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121900" tIns="121900" rIns="121900" bIns="121900" anchor="ctr" anchorCtr="0">
                  <a:noAutofit/>
                </a:bodyPr>
                <a:lstStyle/>
                <a:p>
                  <a:endParaRPr sz="2400"/>
                </a:p>
              </p:txBody>
            </p:sp>
          </p:grpSp>
          <p:grpSp>
            <p:nvGrpSpPr>
              <p:cNvPr id="4635" name="Google Shape;4635;p46"/>
              <p:cNvGrpSpPr/>
              <p:nvPr/>
            </p:nvGrpSpPr>
            <p:grpSpPr>
              <a:xfrm>
                <a:off x="5900602" y="1193063"/>
                <a:ext cx="284947" cy="182312"/>
                <a:chOff x="5900602" y="1193063"/>
                <a:chExt cx="284947" cy="182312"/>
              </a:xfrm>
            </p:grpSpPr>
            <p:sp>
              <p:nvSpPr>
                <p:cNvPr id="4636" name="Google Shape;4636;p4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121900" tIns="121900" rIns="121900" bIns="121900" anchor="ctr" anchorCtr="0">
                  <a:noAutofit/>
                </a:bodyPr>
                <a:lstStyle/>
                <a:p>
                  <a:endParaRPr sz="2400"/>
                </a:p>
              </p:txBody>
            </p:sp>
            <p:cxnSp>
              <p:nvCxnSpPr>
                <p:cNvPr id="4637" name="Google Shape;4637;p4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638" name="Google Shape;4638;p46"/>
            <p:cNvGrpSpPr/>
            <p:nvPr/>
          </p:nvGrpSpPr>
          <p:grpSpPr>
            <a:xfrm>
              <a:off x="6738300" y="1193063"/>
              <a:ext cx="462153" cy="707634"/>
              <a:chOff x="6738300" y="1193063"/>
              <a:chExt cx="462153" cy="707634"/>
            </a:xfrm>
          </p:grpSpPr>
          <p:grpSp>
            <p:nvGrpSpPr>
              <p:cNvPr id="4639" name="Google Shape;4639;p46"/>
              <p:cNvGrpSpPr/>
              <p:nvPr/>
            </p:nvGrpSpPr>
            <p:grpSpPr>
              <a:xfrm>
                <a:off x="6915505" y="1193063"/>
                <a:ext cx="284947" cy="597387"/>
                <a:chOff x="6915505" y="1193063"/>
                <a:chExt cx="284947" cy="597387"/>
              </a:xfrm>
            </p:grpSpPr>
            <p:sp>
              <p:nvSpPr>
                <p:cNvPr id="4640" name="Google Shape;4640;p4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121900" tIns="121900" rIns="121900" bIns="121900" anchor="ctr" anchorCtr="0">
                  <a:noAutofit/>
                </a:bodyPr>
                <a:lstStyle/>
                <a:p>
                  <a:endParaRPr sz="2400"/>
                </a:p>
              </p:txBody>
            </p:sp>
            <p:cxnSp>
              <p:nvCxnSpPr>
                <p:cNvPr id="4641" name="Google Shape;4641;p4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642" name="Google Shape;4642;p46"/>
              <p:cNvGrpSpPr/>
              <p:nvPr/>
            </p:nvGrpSpPr>
            <p:grpSpPr>
              <a:xfrm>
                <a:off x="6738300" y="1684725"/>
                <a:ext cx="230066" cy="215971"/>
                <a:chOff x="6738300" y="1684725"/>
                <a:chExt cx="230066" cy="215971"/>
              </a:xfrm>
            </p:grpSpPr>
            <p:sp>
              <p:nvSpPr>
                <p:cNvPr id="4643" name="Google Shape;4643;p4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121900" tIns="121900" rIns="121900" bIns="121900" anchor="ctr" anchorCtr="0">
                  <a:noAutofit/>
                </a:bodyPr>
                <a:lstStyle/>
                <a:p>
                  <a:endParaRPr sz="2400"/>
                </a:p>
              </p:txBody>
            </p:sp>
            <p:sp>
              <p:nvSpPr>
                <p:cNvPr id="4644" name="Google Shape;4644;p4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121900" tIns="121900" rIns="121900" bIns="121900" anchor="ctr" anchorCtr="0">
                  <a:noAutofit/>
                </a:bodyPr>
                <a:lstStyle/>
                <a:p>
                  <a:endParaRPr sz="2400"/>
                </a:p>
              </p:txBody>
            </p:sp>
          </p:gr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648"/>
        <p:cNvGrpSpPr/>
        <p:nvPr/>
      </p:nvGrpSpPr>
      <p:grpSpPr>
        <a:xfrm>
          <a:off x="0" y="0"/>
          <a:ext cx="0" cy="0"/>
          <a:chOff x="0" y="0"/>
          <a:chExt cx="0" cy="0"/>
        </a:xfrm>
      </p:grpSpPr>
      <p:grpSp>
        <p:nvGrpSpPr>
          <p:cNvPr id="4649" name="Google Shape;4649;p47"/>
          <p:cNvGrpSpPr/>
          <p:nvPr/>
        </p:nvGrpSpPr>
        <p:grpSpPr>
          <a:xfrm>
            <a:off x="1095714" y="3076847"/>
            <a:ext cx="452313" cy="397581"/>
            <a:chOff x="898875" y="244725"/>
            <a:chExt cx="481800" cy="423500"/>
          </a:xfrm>
        </p:grpSpPr>
        <p:sp>
          <p:nvSpPr>
            <p:cNvPr id="4650" name="Google Shape;4650;p47"/>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51" name="Google Shape;4651;p47"/>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52" name="Google Shape;4652;p47"/>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53" name="Google Shape;4653;p47"/>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54" name="Google Shape;4654;p47"/>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55" name="Google Shape;4655;p47"/>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656" name="Google Shape;4656;p47"/>
          <p:cNvGrpSpPr/>
          <p:nvPr/>
        </p:nvGrpSpPr>
        <p:grpSpPr>
          <a:xfrm>
            <a:off x="1680223" y="3049472"/>
            <a:ext cx="397559" cy="452337"/>
            <a:chOff x="1529350" y="258825"/>
            <a:chExt cx="423475" cy="481825"/>
          </a:xfrm>
        </p:grpSpPr>
        <p:sp>
          <p:nvSpPr>
            <p:cNvPr id="4657" name="Google Shape;4657;p47"/>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58" name="Google Shape;4658;p47"/>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659" name="Google Shape;4659;p47"/>
          <p:cNvGrpSpPr/>
          <p:nvPr/>
        </p:nvGrpSpPr>
        <p:grpSpPr>
          <a:xfrm>
            <a:off x="2204189" y="3156364"/>
            <a:ext cx="454520" cy="238549"/>
            <a:chOff x="2084325" y="363300"/>
            <a:chExt cx="484150" cy="254100"/>
          </a:xfrm>
        </p:grpSpPr>
        <p:sp>
          <p:nvSpPr>
            <p:cNvPr id="4660" name="Google Shape;4660;p47"/>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61" name="Google Shape;4661;p47"/>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662" name="Google Shape;4662;p47"/>
          <p:cNvGrpSpPr/>
          <p:nvPr/>
        </p:nvGrpSpPr>
        <p:grpSpPr>
          <a:xfrm>
            <a:off x="2803250" y="3049470"/>
            <a:ext cx="397559" cy="452337"/>
            <a:chOff x="2707500" y="249400"/>
            <a:chExt cx="423475" cy="481825"/>
          </a:xfrm>
        </p:grpSpPr>
        <p:sp>
          <p:nvSpPr>
            <p:cNvPr id="4663" name="Google Shape;4663;p47"/>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64" name="Google Shape;4664;p47"/>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665" name="Google Shape;4665;p47"/>
          <p:cNvGrpSpPr/>
          <p:nvPr/>
        </p:nvGrpSpPr>
        <p:grpSpPr>
          <a:xfrm>
            <a:off x="3354736" y="3049904"/>
            <a:ext cx="407181" cy="451469"/>
            <a:chOff x="3300325" y="249875"/>
            <a:chExt cx="433725" cy="480900"/>
          </a:xfrm>
        </p:grpSpPr>
        <p:sp>
          <p:nvSpPr>
            <p:cNvPr id="4666" name="Google Shape;4666;p47"/>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67" name="Google Shape;4667;p47"/>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68" name="Google Shape;4668;p47"/>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69" name="Google Shape;4669;p47"/>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70" name="Google Shape;4670;p47"/>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71" name="Google Shape;4671;p47"/>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672" name="Google Shape;4672;p47"/>
          <p:cNvGrpSpPr/>
          <p:nvPr/>
        </p:nvGrpSpPr>
        <p:grpSpPr>
          <a:xfrm>
            <a:off x="3873517" y="3049799"/>
            <a:ext cx="469799" cy="451680"/>
            <a:chOff x="3854700" y="249750"/>
            <a:chExt cx="500425" cy="481125"/>
          </a:xfrm>
        </p:grpSpPr>
        <p:sp>
          <p:nvSpPr>
            <p:cNvPr id="4673" name="Google Shape;4673;p47"/>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74" name="Google Shape;4674;p47"/>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75" name="Google Shape;4675;p47"/>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76" name="Google Shape;4676;p47"/>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77" name="Google Shape;4677;p47"/>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78" name="Google Shape;4678;p47"/>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79" name="Google Shape;4679;p47"/>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80" name="Google Shape;4680;p47"/>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681" name="Google Shape;4681;p47"/>
          <p:cNvGrpSpPr/>
          <p:nvPr/>
        </p:nvGrpSpPr>
        <p:grpSpPr>
          <a:xfrm>
            <a:off x="4430835" y="3049799"/>
            <a:ext cx="469799" cy="451680"/>
            <a:chOff x="4447550" y="249750"/>
            <a:chExt cx="500425" cy="481125"/>
          </a:xfrm>
        </p:grpSpPr>
        <p:sp>
          <p:nvSpPr>
            <p:cNvPr id="4682" name="Google Shape;4682;p47"/>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83" name="Google Shape;4683;p47"/>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684" name="Google Shape;4684;p47"/>
          <p:cNvGrpSpPr/>
          <p:nvPr/>
        </p:nvGrpSpPr>
        <p:grpSpPr>
          <a:xfrm>
            <a:off x="5003105" y="3049470"/>
            <a:ext cx="452337" cy="452337"/>
            <a:chOff x="5049725" y="249400"/>
            <a:chExt cx="481825" cy="481825"/>
          </a:xfrm>
        </p:grpSpPr>
        <p:sp>
          <p:nvSpPr>
            <p:cNvPr id="4685" name="Google Shape;4685;p47"/>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86" name="Google Shape;4686;p47"/>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687" name="Google Shape;4687;p47"/>
          <p:cNvGrpSpPr/>
          <p:nvPr/>
        </p:nvGrpSpPr>
        <p:grpSpPr>
          <a:xfrm>
            <a:off x="5555026" y="3049470"/>
            <a:ext cx="452337" cy="452337"/>
            <a:chOff x="5660400" y="238125"/>
            <a:chExt cx="481825" cy="481825"/>
          </a:xfrm>
        </p:grpSpPr>
        <p:sp>
          <p:nvSpPr>
            <p:cNvPr id="4688" name="Google Shape;4688;p47"/>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89" name="Google Shape;4689;p47"/>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690" name="Google Shape;4690;p47"/>
          <p:cNvGrpSpPr/>
          <p:nvPr/>
        </p:nvGrpSpPr>
        <p:grpSpPr>
          <a:xfrm>
            <a:off x="6110608" y="3049470"/>
            <a:ext cx="452337" cy="452337"/>
            <a:chOff x="6235400" y="249400"/>
            <a:chExt cx="481825" cy="481825"/>
          </a:xfrm>
        </p:grpSpPr>
        <p:sp>
          <p:nvSpPr>
            <p:cNvPr id="4691" name="Google Shape;4691;p47"/>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92" name="Google Shape;4692;p47"/>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93" name="Google Shape;4693;p47"/>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94" name="Google Shape;4694;p47"/>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95" name="Google Shape;4695;p47"/>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696" name="Google Shape;4696;p47"/>
          <p:cNvGrpSpPr/>
          <p:nvPr/>
        </p:nvGrpSpPr>
        <p:grpSpPr>
          <a:xfrm>
            <a:off x="1095068" y="3642413"/>
            <a:ext cx="453605" cy="397488"/>
            <a:chOff x="899850" y="871450"/>
            <a:chExt cx="483175" cy="423400"/>
          </a:xfrm>
        </p:grpSpPr>
        <p:sp>
          <p:nvSpPr>
            <p:cNvPr id="4697" name="Google Shape;4697;p47"/>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98" name="Google Shape;4698;p47"/>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699" name="Google Shape;4699;p47"/>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00" name="Google Shape;4700;p47"/>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sp>
        <p:nvSpPr>
          <p:cNvPr id="4701" name="Google Shape;4701;p47"/>
          <p:cNvSpPr/>
          <p:nvPr/>
        </p:nvSpPr>
        <p:spPr>
          <a:xfrm>
            <a:off x="1677467" y="3614953"/>
            <a:ext cx="402933" cy="452337"/>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nvGrpSpPr>
          <p:cNvPr id="4702" name="Google Shape;4702;p47"/>
          <p:cNvGrpSpPr/>
          <p:nvPr/>
        </p:nvGrpSpPr>
        <p:grpSpPr>
          <a:xfrm>
            <a:off x="2204402" y="3614977"/>
            <a:ext cx="454097" cy="452361"/>
            <a:chOff x="2085450" y="842250"/>
            <a:chExt cx="483700" cy="481850"/>
          </a:xfrm>
        </p:grpSpPr>
        <p:sp>
          <p:nvSpPr>
            <p:cNvPr id="4703" name="Google Shape;4703;p47"/>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04" name="Google Shape;4704;p47"/>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05" name="Google Shape;4705;p47"/>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06" name="Google Shape;4706;p47"/>
          <p:cNvGrpSpPr/>
          <p:nvPr/>
        </p:nvGrpSpPr>
        <p:grpSpPr>
          <a:xfrm>
            <a:off x="2775824" y="3614989"/>
            <a:ext cx="452408" cy="452337"/>
            <a:chOff x="2685825" y="840375"/>
            <a:chExt cx="481900" cy="481825"/>
          </a:xfrm>
        </p:grpSpPr>
        <p:sp>
          <p:nvSpPr>
            <p:cNvPr id="4707" name="Google Shape;4707;p47"/>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08" name="Google Shape;4708;p47"/>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09" name="Google Shape;4709;p47"/>
          <p:cNvGrpSpPr/>
          <p:nvPr/>
        </p:nvGrpSpPr>
        <p:grpSpPr>
          <a:xfrm>
            <a:off x="3324706" y="3614566"/>
            <a:ext cx="467241" cy="453183"/>
            <a:chOff x="3270675" y="841800"/>
            <a:chExt cx="497700" cy="482725"/>
          </a:xfrm>
        </p:grpSpPr>
        <p:sp>
          <p:nvSpPr>
            <p:cNvPr id="4710" name="Google Shape;4710;p47"/>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11" name="Google Shape;4711;p47"/>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12" name="Google Shape;4712;p47"/>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sp>
        <p:nvSpPr>
          <p:cNvPr id="4713" name="Google Shape;4713;p47"/>
          <p:cNvSpPr/>
          <p:nvPr/>
        </p:nvSpPr>
        <p:spPr>
          <a:xfrm>
            <a:off x="3882074" y="3629081"/>
            <a:ext cx="452337" cy="42408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nvGrpSpPr>
          <p:cNvPr id="4714" name="Google Shape;4714;p47"/>
          <p:cNvGrpSpPr/>
          <p:nvPr/>
        </p:nvGrpSpPr>
        <p:grpSpPr>
          <a:xfrm>
            <a:off x="4439568" y="3642378"/>
            <a:ext cx="452337" cy="397559"/>
            <a:chOff x="4467200" y="877100"/>
            <a:chExt cx="481825" cy="423475"/>
          </a:xfrm>
        </p:grpSpPr>
        <p:sp>
          <p:nvSpPr>
            <p:cNvPr id="4715" name="Google Shape;4715;p47"/>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16" name="Google Shape;4716;p47"/>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17" name="Google Shape;4717;p47"/>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18" name="Google Shape;4718;p47"/>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19" name="Google Shape;4719;p47"/>
          <p:cNvGrpSpPr/>
          <p:nvPr/>
        </p:nvGrpSpPr>
        <p:grpSpPr>
          <a:xfrm>
            <a:off x="4992754" y="3614977"/>
            <a:ext cx="473037" cy="452361"/>
            <a:chOff x="5045500" y="842250"/>
            <a:chExt cx="503875" cy="481850"/>
          </a:xfrm>
        </p:grpSpPr>
        <p:sp>
          <p:nvSpPr>
            <p:cNvPr id="4720" name="Google Shape;4720;p47"/>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21" name="Google Shape;4721;p47"/>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22" name="Google Shape;4722;p47"/>
          <p:cNvGrpSpPr/>
          <p:nvPr/>
        </p:nvGrpSpPr>
        <p:grpSpPr>
          <a:xfrm>
            <a:off x="5556551" y="3649935"/>
            <a:ext cx="449287" cy="382444"/>
            <a:chOff x="5645200" y="879425"/>
            <a:chExt cx="478575" cy="407375"/>
          </a:xfrm>
        </p:grpSpPr>
        <p:sp>
          <p:nvSpPr>
            <p:cNvPr id="4723" name="Google Shape;4723;p47"/>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24" name="Google Shape;4724;p47"/>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25" name="Google Shape;4725;p47"/>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26" name="Google Shape;4726;p47"/>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27" name="Google Shape;4727;p47"/>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28" name="Google Shape;4728;p47"/>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29" name="Google Shape;4729;p47"/>
          <p:cNvGrpSpPr/>
          <p:nvPr/>
        </p:nvGrpSpPr>
        <p:grpSpPr>
          <a:xfrm>
            <a:off x="6137984" y="3614989"/>
            <a:ext cx="397581" cy="452337"/>
            <a:chOff x="6264525" y="842250"/>
            <a:chExt cx="423500" cy="481825"/>
          </a:xfrm>
        </p:grpSpPr>
        <p:sp>
          <p:nvSpPr>
            <p:cNvPr id="4730" name="Google Shape;4730;p47"/>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31" name="Google Shape;4731;p47"/>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32" name="Google Shape;4732;p47"/>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33" name="Google Shape;4733;p47"/>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34" name="Google Shape;4734;p47"/>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35" name="Google Shape;4735;p47"/>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36" name="Google Shape;4736;p47"/>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37" name="Google Shape;4737;p47"/>
          <p:cNvGrpSpPr/>
          <p:nvPr/>
        </p:nvGrpSpPr>
        <p:grpSpPr>
          <a:xfrm>
            <a:off x="1095702" y="4167861"/>
            <a:ext cx="452337" cy="452337"/>
            <a:chOff x="900750" y="1436075"/>
            <a:chExt cx="481825" cy="481825"/>
          </a:xfrm>
        </p:grpSpPr>
        <p:sp>
          <p:nvSpPr>
            <p:cNvPr id="4738" name="Google Shape;4738;p47"/>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39" name="Google Shape;4739;p47"/>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40" name="Google Shape;4740;p47"/>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41" name="Google Shape;4741;p47"/>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42" name="Google Shape;4742;p47"/>
          <p:cNvGrpSpPr/>
          <p:nvPr/>
        </p:nvGrpSpPr>
        <p:grpSpPr>
          <a:xfrm>
            <a:off x="1652833" y="4248244"/>
            <a:ext cx="452337" cy="291568"/>
            <a:chOff x="1492675" y="1520750"/>
            <a:chExt cx="481825" cy="310575"/>
          </a:xfrm>
        </p:grpSpPr>
        <p:sp>
          <p:nvSpPr>
            <p:cNvPr id="4743" name="Google Shape;4743;p47"/>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44" name="Google Shape;4744;p47"/>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45" name="Google Shape;4745;p47"/>
          <p:cNvGrpSpPr/>
          <p:nvPr/>
        </p:nvGrpSpPr>
        <p:grpSpPr>
          <a:xfrm>
            <a:off x="2196561" y="4167836"/>
            <a:ext cx="469776" cy="452384"/>
            <a:chOff x="2071000" y="1435025"/>
            <a:chExt cx="500400" cy="481875"/>
          </a:xfrm>
        </p:grpSpPr>
        <p:sp>
          <p:nvSpPr>
            <p:cNvPr id="4746" name="Google Shape;4746;p47"/>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47" name="Google Shape;4747;p47"/>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48" name="Google Shape;4748;p47"/>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49" name="Google Shape;4749;p47"/>
          <p:cNvGrpSpPr/>
          <p:nvPr/>
        </p:nvGrpSpPr>
        <p:grpSpPr>
          <a:xfrm>
            <a:off x="2767446" y="4195613"/>
            <a:ext cx="469165" cy="396831"/>
            <a:chOff x="2678350" y="1464650"/>
            <a:chExt cx="499750" cy="422700"/>
          </a:xfrm>
        </p:grpSpPr>
        <p:sp>
          <p:nvSpPr>
            <p:cNvPr id="4750" name="Google Shape;4750;p47"/>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51" name="Google Shape;4751;p47"/>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52" name="Google Shape;4752;p47"/>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53" name="Google Shape;4753;p47"/>
          <p:cNvGrpSpPr/>
          <p:nvPr/>
        </p:nvGrpSpPr>
        <p:grpSpPr>
          <a:xfrm>
            <a:off x="3332158" y="4167861"/>
            <a:ext cx="452337" cy="452337"/>
            <a:chOff x="3271200" y="1435075"/>
            <a:chExt cx="481825" cy="481825"/>
          </a:xfrm>
        </p:grpSpPr>
        <p:sp>
          <p:nvSpPr>
            <p:cNvPr id="4754" name="Google Shape;4754;p47"/>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55" name="Google Shape;4755;p47"/>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56" name="Google Shape;4756;p47"/>
          <p:cNvGrpSpPr/>
          <p:nvPr/>
        </p:nvGrpSpPr>
        <p:grpSpPr>
          <a:xfrm>
            <a:off x="3879455" y="4167836"/>
            <a:ext cx="457923" cy="452384"/>
            <a:chOff x="3858100" y="1435075"/>
            <a:chExt cx="487775" cy="481875"/>
          </a:xfrm>
        </p:grpSpPr>
        <p:sp>
          <p:nvSpPr>
            <p:cNvPr id="4757" name="Google Shape;4757;p47"/>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58" name="Google Shape;4758;p47"/>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59" name="Google Shape;4759;p47"/>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60" name="Google Shape;4760;p47"/>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61" name="Google Shape;4761;p47"/>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62" name="Google Shape;4762;p47"/>
          <p:cNvGrpSpPr/>
          <p:nvPr/>
        </p:nvGrpSpPr>
        <p:grpSpPr>
          <a:xfrm>
            <a:off x="4439566" y="4167861"/>
            <a:ext cx="452337" cy="452337"/>
            <a:chOff x="4456875" y="1435075"/>
            <a:chExt cx="481825" cy="481825"/>
          </a:xfrm>
        </p:grpSpPr>
        <p:sp>
          <p:nvSpPr>
            <p:cNvPr id="4763" name="Google Shape;4763;p47"/>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64" name="Google Shape;4764;p47"/>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65" name="Google Shape;4765;p47"/>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66" name="Google Shape;4766;p47"/>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67" name="Google Shape;4767;p47"/>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68" name="Google Shape;4768;p47"/>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69" name="Google Shape;4769;p47"/>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70" name="Google Shape;4770;p47"/>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71" name="Google Shape;4771;p47"/>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72" name="Google Shape;4772;p47"/>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73" name="Google Shape;4773;p47"/>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74" name="Google Shape;4774;p47"/>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75" name="Google Shape;4775;p47"/>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76" name="Google Shape;4776;p47"/>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77" name="Google Shape;4777;p47"/>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78" name="Google Shape;4778;p47"/>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79" name="Google Shape;4779;p47"/>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80" name="Google Shape;4780;p47"/>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81" name="Google Shape;4781;p47"/>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82" name="Google Shape;4782;p47"/>
          <p:cNvGrpSpPr/>
          <p:nvPr/>
        </p:nvGrpSpPr>
        <p:grpSpPr>
          <a:xfrm>
            <a:off x="5000887" y="4167849"/>
            <a:ext cx="456773" cy="452361"/>
            <a:chOff x="5049725" y="1435050"/>
            <a:chExt cx="486550" cy="481850"/>
          </a:xfrm>
        </p:grpSpPr>
        <p:sp>
          <p:nvSpPr>
            <p:cNvPr id="4783" name="Google Shape;4783;p47"/>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84" name="Google Shape;4784;p47"/>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85" name="Google Shape;4785;p47"/>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86" name="Google Shape;4786;p47"/>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87" name="Google Shape;4787;p47"/>
          <p:cNvGrpSpPr/>
          <p:nvPr/>
        </p:nvGrpSpPr>
        <p:grpSpPr>
          <a:xfrm>
            <a:off x="5554955" y="4167861"/>
            <a:ext cx="452479" cy="452337"/>
            <a:chOff x="5642475" y="1435075"/>
            <a:chExt cx="481975" cy="481825"/>
          </a:xfrm>
        </p:grpSpPr>
        <p:sp>
          <p:nvSpPr>
            <p:cNvPr id="4788" name="Google Shape;4788;p47"/>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89" name="Google Shape;4789;p47"/>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90" name="Google Shape;4790;p47"/>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91" name="Google Shape;4791;p47"/>
          <p:cNvGrpSpPr/>
          <p:nvPr/>
        </p:nvGrpSpPr>
        <p:grpSpPr>
          <a:xfrm>
            <a:off x="6107604" y="4167849"/>
            <a:ext cx="458345" cy="452361"/>
            <a:chOff x="6232000" y="1435050"/>
            <a:chExt cx="488225" cy="481850"/>
          </a:xfrm>
        </p:grpSpPr>
        <p:sp>
          <p:nvSpPr>
            <p:cNvPr id="4792" name="Google Shape;4792;p47"/>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93" name="Google Shape;4793;p47"/>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94" name="Google Shape;4794;p47"/>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95" name="Google Shape;4795;p47"/>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96" name="Google Shape;4796;p47"/>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797" name="Google Shape;4797;p47"/>
          <p:cNvGrpSpPr/>
          <p:nvPr/>
        </p:nvGrpSpPr>
        <p:grpSpPr>
          <a:xfrm>
            <a:off x="1121918" y="4719394"/>
            <a:ext cx="399905" cy="450389"/>
            <a:chOff x="924450" y="2028975"/>
            <a:chExt cx="425975" cy="479750"/>
          </a:xfrm>
        </p:grpSpPr>
        <p:sp>
          <p:nvSpPr>
            <p:cNvPr id="4798" name="Google Shape;4798;p47"/>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799" name="Google Shape;4799;p47"/>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00" name="Google Shape;4800;p47"/>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01" name="Google Shape;4801;p47"/>
          <p:cNvGrpSpPr/>
          <p:nvPr/>
        </p:nvGrpSpPr>
        <p:grpSpPr>
          <a:xfrm>
            <a:off x="2205245" y="4745796"/>
            <a:ext cx="452408" cy="397581"/>
            <a:chOff x="2085450" y="2057100"/>
            <a:chExt cx="481900" cy="423500"/>
          </a:xfrm>
        </p:grpSpPr>
        <p:sp>
          <p:nvSpPr>
            <p:cNvPr id="4802" name="Google Shape;4802;p47"/>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03" name="Google Shape;4803;p47"/>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04" name="Google Shape;4804;p47"/>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05" name="Google Shape;4805;p47"/>
          <p:cNvGrpSpPr/>
          <p:nvPr/>
        </p:nvGrpSpPr>
        <p:grpSpPr>
          <a:xfrm>
            <a:off x="2775824" y="4776790"/>
            <a:ext cx="452408" cy="335597"/>
            <a:chOff x="2678275" y="2090100"/>
            <a:chExt cx="481900" cy="357475"/>
          </a:xfrm>
        </p:grpSpPr>
        <p:sp>
          <p:nvSpPr>
            <p:cNvPr id="4806" name="Google Shape;4806;p47"/>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07" name="Google Shape;4807;p47"/>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08" name="Google Shape;4808;p47"/>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09" name="Google Shape;4809;p47"/>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10" name="Google Shape;4810;p47"/>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11" name="Google Shape;4811;p47"/>
          <p:cNvGrpSpPr/>
          <p:nvPr/>
        </p:nvGrpSpPr>
        <p:grpSpPr>
          <a:xfrm>
            <a:off x="3412097" y="4793054"/>
            <a:ext cx="292460" cy="303068"/>
            <a:chOff x="3357325" y="2093500"/>
            <a:chExt cx="311525" cy="322825"/>
          </a:xfrm>
        </p:grpSpPr>
        <p:sp>
          <p:nvSpPr>
            <p:cNvPr id="4812" name="Google Shape;4812;p47"/>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13" name="Google Shape;4813;p47"/>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14" name="Google Shape;4814;p47"/>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sp>
        <p:nvSpPr>
          <p:cNvPr id="4815" name="Google Shape;4815;p47"/>
          <p:cNvSpPr/>
          <p:nvPr/>
        </p:nvSpPr>
        <p:spPr>
          <a:xfrm>
            <a:off x="3885794" y="4733952"/>
            <a:ext cx="444897" cy="421099"/>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nvGrpSpPr>
          <p:cNvPr id="4816" name="Google Shape;4816;p47"/>
          <p:cNvGrpSpPr/>
          <p:nvPr/>
        </p:nvGrpSpPr>
        <p:grpSpPr>
          <a:xfrm>
            <a:off x="4471016" y="4718420"/>
            <a:ext cx="389437" cy="452337"/>
            <a:chOff x="4492800" y="2027925"/>
            <a:chExt cx="414825" cy="481825"/>
          </a:xfrm>
        </p:grpSpPr>
        <p:sp>
          <p:nvSpPr>
            <p:cNvPr id="4817" name="Google Shape;4817;p47"/>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18" name="Google Shape;4818;p47"/>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19" name="Google Shape;4819;p47"/>
          <p:cNvGrpSpPr/>
          <p:nvPr/>
        </p:nvGrpSpPr>
        <p:grpSpPr>
          <a:xfrm>
            <a:off x="5003139" y="4718408"/>
            <a:ext cx="452267" cy="452361"/>
            <a:chOff x="5049725" y="2027900"/>
            <a:chExt cx="481750" cy="481850"/>
          </a:xfrm>
        </p:grpSpPr>
        <p:sp>
          <p:nvSpPr>
            <p:cNvPr id="4820" name="Google Shape;4820;p47"/>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21" name="Google Shape;4821;p47"/>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22" name="Google Shape;4822;p47"/>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23" name="Google Shape;4823;p47"/>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24" name="Google Shape;4824;p47"/>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25" name="Google Shape;4825;p47"/>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26" name="Google Shape;4826;p47"/>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27" name="Google Shape;4827;p47"/>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28" name="Google Shape;4828;p47"/>
          <p:cNvGrpSpPr/>
          <p:nvPr/>
        </p:nvGrpSpPr>
        <p:grpSpPr>
          <a:xfrm>
            <a:off x="5634600" y="4718525"/>
            <a:ext cx="293187" cy="452127"/>
            <a:chOff x="5726350" y="2028150"/>
            <a:chExt cx="312300" cy="481600"/>
          </a:xfrm>
        </p:grpSpPr>
        <p:sp>
          <p:nvSpPr>
            <p:cNvPr id="4829" name="Google Shape;4829;p47"/>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30" name="Google Shape;4830;p47"/>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31" name="Google Shape;4831;p47"/>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32" name="Google Shape;4832;p47"/>
          <p:cNvGrpSpPr/>
          <p:nvPr/>
        </p:nvGrpSpPr>
        <p:grpSpPr>
          <a:xfrm>
            <a:off x="6114856" y="4722668"/>
            <a:ext cx="443841" cy="443841"/>
            <a:chOff x="6239925" y="2032450"/>
            <a:chExt cx="472775" cy="472775"/>
          </a:xfrm>
        </p:grpSpPr>
        <p:sp>
          <p:nvSpPr>
            <p:cNvPr id="4833" name="Google Shape;4833;p47"/>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34" name="Google Shape;4834;p47"/>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35" name="Google Shape;4835;p47"/>
          <p:cNvGrpSpPr/>
          <p:nvPr/>
        </p:nvGrpSpPr>
        <p:grpSpPr>
          <a:xfrm>
            <a:off x="6713645" y="3152124"/>
            <a:ext cx="446188" cy="247233"/>
            <a:chOff x="903075" y="2730000"/>
            <a:chExt cx="475275" cy="263350"/>
          </a:xfrm>
        </p:grpSpPr>
        <p:sp>
          <p:nvSpPr>
            <p:cNvPr id="4836" name="Google Shape;4836;p47"/>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37" name="Google Shape;4837;p47"/>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38" name="Google Shape;4838;p47"/>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39" name="Google Shape;4839;p47"/>
          <p:cNvGrpSpPr/>
          <p:nvPr/>
        </p:nvGrpSpPr>
        <p:grpSpPr>
          <a:xfrm>
            <a:off x="1652833" y="4718420"/>
            <a:ext cx="452337" cy="452337"/>
            <a:chOff x="1492675" y="2027925"/>
            <a:chExt cx="481825" cy="481825"/>
          </a:xfrm>
        </p:grpSpPr>
        <p:sp>
          <p:nvSpPr>
            <p:cNvPr id="4840" name="Google Shape;4840;p47"/>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41" name="Google Shape;4841;p47"/>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42" name="Google Shape;4842;p47"/>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43" name="Google Shape;4843;p47"/>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44" name="Google Shape;4844;p47"/>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45" name="Google Shape;4845;p47"/>
          <p:cNvGrpSpPr/>
          <p:nvPr/>
        </p:nvGrpSpPr>
        <p:grpSpPr>
          <a:xfrm>
            <a:off x="7288001" y="3049572"/>
            <a:ext cx="452337" cy="452337"/>
            <a:chOff x="1492675" y="2620775"/>
            <a:chExt cx="481825" cy="481825"/>
          </a:xfrm>
        </p:grpSpPr>
        <p:sp>
          <p:nvSpPr>
            <p:cNvPr id="4846" name="Google Shape;4846;p47"/>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47" name="Google Shape;4847;p47"/>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sp>
        <p:nvSpPr>
          <p:cNvPr id="4848" name="Google Shape;4848;p47"/>
          <p:cNvSpPr/>
          <p:nvPr/>
        </p:nvSpPr>
        <p:spPr>
          <a:xfrm>
            <a:off x="7821264" y="3049460"/>
            <a:ext cx="470011" cy="452337"/>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nvGrpSpPr>
          <p:cNvPr id="4849" name="Google Shape;4849;p47"/>
          <p:cNvGrpSpPr/>
          <p:nvPr/>
        </p:nvGrpSpPr>
        <p:grpSpPr>
          <a:xfrm>
            <a:off x="8386339" y="3070882"/>
            <a:ext cx="444780" cy="409716"/>
            <a:chOff x="2682350" y="2643425"/>
            <a:chExt cx="473775" cy="436425"/>
          </a:xfrm>
        </p:grpSpPr>
        <p:sp>
          <p:nvSpPr>
            <p:cNvPr id="4850" name="Google Shape;4850;p47"/>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51" name="Google Shape;4851;p47"/>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52" name="Google Shape;4852;p47"/>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53" name="Google Shape;4853;p47"/>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54" name="Google Shape;4854;p47"/>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55" name="Google Shape;4855;p47"/>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56" name="Google Shape;4856;p47"/>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57" name="Google Shape;4857;p47"/>
          <p:cNvGrpSpPr/>
          <p:nvPr/>
        </p:nvGrpSpPr>
        <p:grpSpPr>
          <a:xfrm>
            <a:off x="9006992" y="3049572"/>
            <a:ext cx="318041" cy="452337"/>
            <a:chOff x="3342725" y="2620775"/>
            <a:chExt cx="338775" cy="481825"/>
          </a:xfrm>
        </p:grpSpPr>
        <p:sp>
          <p:nvSpPr>
            <p:cNvPr id="4858" name="Google Shape;4858;p47"/>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59" name="Google Shape;4859;p47"/>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60" name="Google Shape;4860;p47"/>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61" name="Google Shape;4861;p47"/>
          <p:cNvGrpSpPr/>
          <p:nvPr/>
        </p:nvGrpSpPr>
        <p:grpSpPr>
          <a:xfrm>
            <a:off x="9531992" y="3049572"/>
            <a:ext cx="371061" cy="452337"/>
            <a:chOff x="3907325" y="2620775"/>
            <a:chExt cx="395250" cy="481825"/>
          </a:xfrm>
        </p:grpSpPr>
        <p:sp>
          <p:nvSpPr>
            <p:cNvPr id="4862" name="Google Shape;4862;p47"/>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63" name="Google Shape;4863;p47"/>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64" name="Google Shape;4864;p47"/>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65" name="Google Shape;4865;p47"/>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66" name="Google Shape;4866;p47"/>
          <p:cNvGrpSpPr/>
          <p:nvPr/>
        </p:nvGrpSpPr>
        <p:grpSpPr>
          <a:xfrm>
            <a:off x="10056242" y="3063711"/>
            <a:ext cx="452337" cy="424056"/>
            <a:chOff x="4456875" y="2635825"/>
            <a:chExt cx="481825" cy="451700"/>
          </a:xfrm>
        </p:grpSpPr>
        <p:sp>
          <p:nvSpPr>
            <p:cNvPr id="4867" name="Google Shape;4867;p47"/>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68" name="Google Shape;4868;p47"/>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69" name="Google Shape;4869;p47"/>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70" name="Google Shape;4870;p47"/>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71" name="Google Shape;4871;p47"/>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72" name="Google Shape;4872;p47"/>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73" name="Google Shape;4873;p47"/>
          <p:cNvGrpSpPr/>
          <p:nvPr/>
        </p:nvGrpSpPr>
        <p:grpSpPr>
          <a:xfrm>
            <a:off x="10622808" y="3063711"/>
            <a:ext cx="452337" cy="424056"/>
            <a:chOff x="5049725" y="2635825"/>
            <a:chExt cx="481825" cy="451700"/>
          </a:xfrm>
        </p:grpSpPr>
        <p:sp>
          <p:nvSpPr>
            <p:cNvPr id="4874" name="Google Shape;4874;p47"/>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75" name="Google Shape;4875;p47"/>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76" name="Google Shape;4876;p47"/>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77" name="Google Shape;4877;p47"/>
          <p:cNvGrpSpPr/>
          <p:nvPr/>
        </p:nvGrpSpPr>
        <p:grpSpPr>
          <a:xfrm>
            <a:off x="3201807" y="5269658"/>
            <a:ext cx="451421" cy="451164"/>
            <a:chOff x="5643000" y="2621375"/>
            <a:chExt cx="480850" cy="480575"/>
          </a:xfrm>
        </p:grpSpPr>
        <p:sp>
          <p:nvSpPr>
            <p:cNvPr id="4878" name="Google Shape;4878;p47"/>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79" name="Google Shape;4879;p47"/>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80" name="Google Shape;4880;p47"/>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81" name="Google Shape;4881;p47"/>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82" name="Google Shape;4882;p47"/>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83" name="Google Shape;4883;p47"/>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84" name="Google Shape;4884;p47"/>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85" name="Google Shape;4885;p47"/>
          <p:cNvGrpSpPr/>
          <p:nvPr/>
        </p:nvGrpSpPr>
        <p:grpSpPr>
          <a:xfrm>
            <a:off x="5561398" y="5269072"/>
            <a:ext cx="452479" cy="452337"/>
            <a:chOff x="6235250" y="2620775"/>
            <a:chExt cx="481975" cy="481825"/>
          </a:xfrm>
        </p:grpSpPr>
        <p:sp>
          <p:nvSpPr>
            <p:cNvPr id="4886" name="Google Shape;4886;p47"/>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87" name="Google Shape;4887;p47"/>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88" name="Google Shape;4888;p47"/>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89" name="Google Shape;4889;p47"/>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90" name="Google Shape;4890;p47"/>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sp>
        <p:nvSpPr>
          <p:cNvPr id="4891" name="Google Shape;4891;p47"/>
          <p:cNvSpPr/>
          <p:nvPr/>
        </p:nvSpPr>
        <p:spPr>
          <a:xfrm>
            <a:off x="6706681" y="3627591"/>
            <a:ext cx="460036" cy="427060"/>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nvGrpSpPr>
          <p:cNvPr id="4892" name="Google Shape;4892;p47"/>
          <p:cNvGrpSpPr/>
          <p:nvPr/>
        </p:nvGrpSpPr>
        <p:grpSpPr>
          <a:xfrm>
            <a:off x="7286772" y="3615090"/>
            <a:ext cx="454801" cy="452337"/>
            <a:chOff x="1535000" y="3223325"/>
            <a:chExt cx="484450" cy="481825"/>
          </a:xfrm>
        </p:grpSpPr>
        <p:sp>
          <p:nvSpPr>
            <p:cNvPr id="4893" name="Google Shape;4893;p47"/>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94" name="Google Shape;4894;p47"/>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95" name="Google Shape;4895;p47"/>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896" name="Google Shape;4896;p47"/>
          <p:cNvGrpSpPr/>
          <p:nvPr/>
        </p:nvGrpSpPr>
        <p:grpSpPr>
          <a:xfrm>
            <a:off x="7830194" y="3662158"/>
            <a:ext cx="452337" cy="358199"/>
            <a:chOff x="2085525" y="3263750"/>
            <a:chExt cx="481825" cy="381550"/>
          </a:xfrm>
        </p:grpSpPr>
        <p:sp>
          <p:nvSpPr>
            <p:cNvPr id="4897" name="Google Shape;4897;p47"/>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898" name="Google Shape;4898;p47"/>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sp>
        <p:nvSpPr>
          <p:cNvPr id="4899" name="Google Shape;4899;p47"/>
          <p:cNvSpPr/>
          <p:nvPr/>
        </p:nvSpPr>
        <p:spPr>
          <a:xfrm>
            <a:off x="8382441" y="3704921"/>
            <a:ext cx="452337" cy="272393"/>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nvGrpSpPr>
          <p:cNvPr id="4900" name="Google Shape;4900;p47"/>
          <p:cNvGrpSpPr/>
          <p:nvPr/>
        </p:nvGrpSpPr>
        <p:grpSpPr>
          <a:xfrm>
            <a:off x="8939210" y="3615078"/>
            <a:ext cx="453605" cy="452361"/>
            <a:chOff x="3270450" y="3213625"/>
            <a:chExt cx="483175" cy="481850"/>
          </a:xfrm>
        </p:grpSpPr>
        <p:sp>
          <p:nvSpPr>
            <p:cNvPr id="4901" name="Google Shape;4901;p47"/>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02" name="Google Shape;4902;p47"/>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03" name="Google Shape;4903;p47"/>
          <p:cNvGrpSpPr/>
          <p:nvPr/>
        </p:nvGrpSpPr>
        <p:grpSpPr>
          <a:xfrm>
            <a:off x="9604902" y="3615090"/>
            <a:ext cx="225241" cy="452337"/>
            <a:chOff x="3984950" y="3213600"/>
            <a:chExt cx="239925" cy="481825"/>
          </a:xfrm>
        </p:grpSpPr>
        <p:sp>
          <p:nvSpPr>
            <p:cNvPr id="4904" name="Google Shape;4904;p47"/>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05" name="Google Shape;4905;p47"/>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sp>
        <p:nvSpPr>
          <p:cNvPr id="4906" name="Google Shape;4906;p47"/>
          <p:cNvSpPr/>
          <p:nvPr/>
        </p:nvSpPr>
        <p:spPr>
          <a:xfrm>
            <a:off x="10056005" y="3614953"/>
            <a:ext cx="452408" cy="452337"/>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07" name="Google Shape;4907;p47"/>
          <p:cNvSpPr/>
          <p:nvPr/>
        </p:nvSpPr>
        <p:spPr>
          <a:xfrm>
            <a:off x="10622580" y="3641426"/>
            <a:ext cx="452337" cy="399389"/>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nvGrpSpPr>
          <p:cNvPr id="4908" name="Google Shape;4908;p47"/>
          <p:cNvGrpSpPr/>
          <p:nvPr/>
        </p:nvGrpSpPr>
        <p:grpSpPr>
          <a:xfrm>
            <a:off x="2585164" y="5308650"/>
            <a:ext cx="473624" cy="373173"/>
            <a:chOff x="5629975" y="3255775"/>
            <a:chExt cx="504500" cy="397500"/>
          </a:xfrm>
        </p:grpSpPr>
        <p:sp>
          <p:nvSpPr>
            <p:cNvPr id="4909" name="Google Shape;4909;p47"/>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10" name="Google Shape;4910;p47"/>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11" name="Google Shape;4911;p47"/>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12" name="Google Shape;4912;p47"/>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13" name="Google Shape;4913;p47"/>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14" name="Google Shape;4914;p47"/>
          <p:cNvGrpSpPr/>
          <p:nvPr/>
        </p:nvGrpSpPr>
        <p:grpSpPr>
          <a:xfrm>
            <a:off x="4964705" y="5308791"/>
            <a:ext cx="453675" cy="372892"/>
            <a:chOff x="6234950" y="3255925"/>
            <a:chExt cx="483250" cy="397200"/>
          </a:xfrm>
        </p:grpSpPr>
        <p:sp>
          <p:nvSpPr>
            <p:cNvPr id="4915" name="Google Shape;4915;p47"/>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16" name="Google Shape;4916;p47"/>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17" name="Google Shape;4917;p47"/>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18" name="Google Shape;4918;p47"/>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19" name="Google Shape;4919;p47"/>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20" name="Google Shape;4920;p47"/>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21" name="Google Shape;4921;p47"/>
          <p:cNvGrpSpPr/>
          <p:nvPr/>
        </p:nvGrpSpPr>
        <p:grpSpPr>
          <a:xfrm>
            <a:off x="6724709" y="4167961"/>
            <a:ext cx="424056" cy="452337"/>
            <a:chOff x="914900" y="3806450"/>
            <a:chExt cx="451700" cy="481825"/>
          </a:xfrm>
        </p:grpSpPr>
        <p:sp>
          <p:nvSpPr>
            <p:cNvPr id="4922" name="Google Shape;4922;p47"/>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23" name="Google Shape;4923;p47"/>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24" name="Google Shape;4924;p47"/>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25" name="Google Shape;4925;p47"/>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26" name="Google Shape;4926;p47"/>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27" name="Google Shape;4927;p47"/>
          <p:cNvGrpSpPr/>
          <p:nvPr/>
        </p:nvGrpSpPr>
        <p:grpSpPr>
          <a:xfrm>
            <a:off x="7283273" y="4167714"/>
            <a:ext cx="461796" cy="452831"/>
            <a:chOff x="1490050" y="3805975"/>
            <a:chExt cx="491900" cy="482350"/>
          </a:xfrm>
        </p:grpSpPr>
        <p:sp>
          <p:nvSpPr>
            <p:cNvPr id="4928" name="Google Shape;4928;p47"/>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29" name="Google Shape;4929;p47"/>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30" name="Google Shape;4930;p47"/>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31" name="Google Shape;4931;p47"/>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32" name="Google Shape;4932;p47"/>
          <p:cNvGrpSpPr/>
          <p:nvPr/>
        </p:nvGrpSpPr>
        <p:grpSpPr>
          <a:xfrm>
            <a:off x="7848430" y="4167961"/>
            <a:ext cx="415865" cy="452337"/>
            <a:chOff x="2104275" y="3806450"/>
            <a:chExt cx="442975" cy="481825"/>
          </a:xfrm>
        </p:grpSpPr>
        <p:sp>
          <p:nvSpPr>
            <p:cNvPr id="4933" name="Google Shape;4933;p47"/>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34" name="Google Shape;4934;p47"/>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35" name="Google Shape;4935;p47"/>
          <p:cNvGrpSpPr/>
          <p:nvPr/>
        </p:nvGrpSpPr>
        <p:grpSpPr>
          <a:xfrm>
            <a:off x="8413119" y="4167961"/>
            <a:ext cx="391221" cy="452337"/>
            <a:chOff x="2710875" y="3806450"/>
            <a:chExt cx="416725" cy="481825"/>
          </a:xfrm>
        </p:grpSpPr>
        <p:sp>
          <p:nvSpPr>
            <p:cNvPr id="4936" name="Google Shape;4936;p47"/>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37" name="Google Shape;4937;p47"/>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38" name="Google Shape;4938;p47"/>
          <p:cNvGrpSpPr/>
          <p:nvPr/>
        </p:nvGrpSpPr>
        <p:grpSpPr>
          <a:xfrm>
            <a:off x="8939845" y="4221883"/>
            <a:ext cx="452337" cy="344492"/>
            <a:chOff x="3271200" y="3863875"/>
            <a:chExt cx="481825" cy="366950"/>
          </a:xfrm>
        </p:grpSpPr>
        <p:sp>
          <p:nvSpPr>
            <p:cNvPr id="4939" name="Google Shape;4939;p47"/>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40" name="Google Shape;4940;p47"/>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41" name="Google Shape;4941;p47"/>
          <p:cNvGrpSpPr/>
          <p:nvPr/>
        </p:nvGrpSpPr>
        <p:grpSpPr>
          <a:xfrm>
            <a:off x="9520503" y="4168266"/>
            <a:ext cx="394037" cy="451727"/>
            <a:chOff x="3895050" y="3806775"/>
            <a:chExt cx="419725" cy="481175"/>
          </a:xfrm>
        </p:grpSpPr>
        <p:sp>
          <p:nvSpPr>
            <p:cNvPr id="4942" name="Google Shape;4942;p47"/>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43" name="Google Shape;4943;p47"/>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44" name="Google Shape;4944;p47"/>
          <p:cNvGrpSpPr/>
          <p:nvPr/>
        </p:nvGrpSpPr>
        <p:grpSpPr>
          <a:xfrm>
            <a:off x="10058212" y="4167973"/>
            <a:ext cx="448395" cy="452313"/>
            <a:chOff x="4464775" y="3806475"/>
            <a:chExt cx="477625" cy="481800"/>
          </a:xfrm>
        </p:grpSpPr>
        <p:sp>
          <p:nvSpPr>
            <p:cNvPr id="4945" name="Google Shape;4945;p47"/>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46" name="Google Shape;4946;p47"/>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47" name="Google Shape;4947;p47"/>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48" name="Google Shape;4948;p47"/>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49" name="Google Shape;4949;p47"/>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50" name="Google Shape;4950;p47"/>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51" name="Google Shape;4951;p47"/>
          <p:cNvGrpSpPr/>
          <p:nvPr/>
        </p:nvGrpSpPr>
        <p:grpSpPr>
          <a:xfrm>
            <a:off x="10622808" y="4167961"/>
            <a:ext cx="452337" cy="452337"/>
            <a:chOff x="5049725" y="3806450"/>
            <a:chExt cx="481825" cy="481825"/>
          </a:xfrm>
        </p:grpSpPr>
        <p:sp>
          <p:nvSpPr>
            <p:cNvPr id="4952" name="Google Shape;4952;p47"/>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53" name="Google Shape;4953;p47"/>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54" name="Google Shape;4954;p47"/>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55" name="Google Shape;4955;p47"/>
          <p:cNvGrpSpPr/>
          <p:nvPr/>
        </p:nvGrpSpPr>
        <p:grpSpPr>
          <a:xfrm>
            <a:off x="1989810" y="5269065"/>
            <a:ext cx="452337" cy="452337"/>
            <a:chOff x="5651375" y="3806450"/>
            <a:chExt cx="481825" cy="481825"/>
          </a:xfrm>
        </p:grpSpPr>
        <p:sp>
          <p:nvSpPr>
            <p:cNvPr id="4956" name="Google Shape;4956;p47"/>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57" name="Google Shape;4957;p47"/>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58" name="Google Shape;4958;p47"/>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59" name="Google Shape;4959;p47"/>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60" name="Google Shape;4960;p47"/>
          <p:cNvGrpSpPr/>
          <p:nvPr/>
        </p:nvGrpSpPr>
        <p:grpSpPr>
          <a:xfrm>
            <a:off x="4423685" y="5271717"/>
            <a:ext cx="398004" cy="447033"/>
            <a:chOff x="6264300" y="3809300"/>
            <a:chExt cx="423950" cy="476175"/>
          </a:xfrm>
        </p:grpSpPr>
        <p:sp>
          <p:nvSpPr>
            <p:cNvPr id="4961" name="Google Shape;4961;p47"/>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62" name="Google Shape;4962;p47"/>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63" name="Google Shape;4963;p47"/>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64" name="Google Shape;4964;p47"/>
          <p:cNvGrpSpPr/>
          <p:nvPr/>
        </p:nvGrpSpPr>
        <p:grpSpPr>
          <a:xfrm>
            <a:off x="6709690" y="4718509"/>
            <a:ext cx="454097" cy="452361"/>
            <a:chOff x="898875" y="4399275"/>
            <a:chExt cx="483700" cy="481850"/>
          </a:xfrm>
        </p:grpSpPr>
        <p:sp>
          <p:nvSpPr>
            <p:cNvPr id="4965" name="Google Shape;4965;p47"/>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66" name="Google Shape;4966;p47"/>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67" name="Google Shape;4967;p47"/>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68" name="Google Shape;4968;p47"/>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69" name="Google Shape;4969;p47"/>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70" name="Google Shape;4970;p47"/>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71" name="Google Shape;4971;p47"/>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72" name="Google Shape;4972;p47"/>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73" name="Google Shape;4973;p47"/>
          <p:cNvGrpSpPr/>
          <p:nvPr/>
        </p:nvGrpSpPr>
        <p:grpSpPr>
          <a:xfrm>
            <a:off x="7288001" y="4738845"/>
            <a:ext cx="452337" cy="411687"/>
            <a:chOff x="1492675" y="4420975"/>
            <a:chExt cx="481825" cy="438525"/>
          </a:xfrm>
        </p:grpSpPr>
        <p:sp>
          <p:nvSpPr>
            <p:cNvPr id="4974" name="Google Shape;4974;p47"/>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75" name="Google Shape;4975;p47"/>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76" name="Google Shape;4976;p47"/>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77" name="Google Shape;4977;p47"/>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78" name="Google Shape;4978;p47"/>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79" name="Google Shape;4979;p47"/>
          <p:cNvGrpSpPr/>
          <p:nvPr/>
        </p:nvGrpSpPr>
        <p:grpSpPr>
          <a:xfrm>
            <a:off x="7827976" y="4719412"/>
            <a:ext cx="456773" cy="450553"/>
            <a:chOff x="2084100" y="4400250"/>
            <a:chExt cx="486550" cy="479925"/>
          </a:xfrm>
        </p:grpSpPr>
        <p:sp>
          <p:nvSpPr>
            <p:cNvPr id="4980" name="Google Shape;4980;p47"/>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81" name="Google Shape;4981;p47"/>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82" name="Google Shape;4982;p47"/>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83" name="Google Shape;4983;p47"/>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84" name="Google Shape;4984;p47"/>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85" name="Google Shape;4985;p47"/>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86" name="Google Shape;4986;p47"/>
          <p:cNvGrpSpPr/>
          <p:nvPr/>
        </p:nvGrpSpPr>
        <p:grpSpPr>
          <a:xfrm>
            <a:off x="8409950" y="4718543"/>
            <a:ext cx="397559" cy="452291"/>
            <a:chOff x="2707950" y="4399325"/>
            <a:chExt cx="423475" cy="481775"/>
          </a:xfrm>
        </p:grpSpPr>
        <p:sp>
          <p:nvSpPr>
            <p:cNvPr id="4987" name="Google Shape;4987;p47"/>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88" name="Google Shape;4988;p47"/>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89" name="Google Shape;4989;p47"/>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90" name="Google Shape;4990;p47"/>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91" name="Google Shape;4991;p47"/>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92" name="Google Shape;4992;p47"/>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93" name="Google Shape;4993;p47"/>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94" name="Google Shape;4994;p47"/>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95" name="Google Shape;4995;p47"/>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96" name="Google Shape;4996;p47"/>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97" name="Google Shape;4997;p47"/>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4998" name="Google Shape;4998;p47"/>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4999" name="Google Shape;4999;p47"/>
          <p:cNvGrpSpPr/>
          <p:nvPr/>
        </p:nvGrpSpPr>
        <p:grpSpPr>
          <a:xfrm>
            <a:off x="8982642" y="4718509"/>
            <a:ext cx="366743" cy="452361"/>
            <a:chOff x="3330525" y="4399275"/>
            <a:chExt cx="390650" cy="481850"/>
          </a:xfrm>
        </p:grpSpPr>
        <p:sp>
          <p:nvSpPr>
            <p:cNvPr id="5000" name="Google Shape;5000;p47"/>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01" name="Google Shape;5001;p47"/>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02" name="Google Shape;5002;p47"/>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03" name="Google Shape;5003;p47"/>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04" name="Google Shape;5004;p47"/>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05" name="Google Shape;5005;p47"/>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06" name="Google Shape;5006;p47"/>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5007" name="Google Shape;5007;p47"/>
          <p:cNvGrpSpPr/>
          <p:nvPr/>
        </p:nvGrpSpPr>
        <p:grpSpPr>
          <a:xfrm>
            <a:off x="9548681" y="4718521"/>
            <a:ext cx="337687" cy="452337"/>
            <a:chOff x="3938800" y="4399275"/>
            <a:chExt cx="359700" cy="481825"/>
          </a:xfrm>
        </p:grpSpPr>
        <p:sp>
          <p:nvSpPr>
            <p:cNvPr id="5008" name="Google Shape;5008;p47"/>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09" name="Google Shape;5009;p47"/>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10" name="Google Shape;5010;p47"/>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11" name="Google Shape;5011;p47"/>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12" name="Google Shape;5012;p47"/>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5013" name="Google Shape;5013;p47"/>
          <p:cNvGrpSpPr/>
          <p:nvPr/>
        </p:nvGrpSpPr>
        <p:grpSpPr>
          <a:xfrm>
            <a:off x="10176385" y="4718521"/>
            <a:ext cx="212052" cy="452337"/>
            <a:chOff x="4584850" y="4399275"/>
            <a:chExt cx="225875" cy="481825"/>
          </a:xfrm>
        </p:grpSpPr>
        <p:sp>
          <p:nvSpPr>
            <p:cNvPr id="5014" name="Google Shape;5014;p47"/>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15" name="Google Shape;5015;p47"/>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sp>
        <p:nvSpPr>
          <p:cNvPr id="5016" name="Google Shape;5016;p47"/>
          <p:cNvSpPr/>
          <p:nvPr/>
        </p:nvSpPr>
        <p:spPr>
          <a:xfrm>
            <a:off x="10600566" y="4718427"/>
            <a:ext cx="496367" cy="452149"/>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nvGrpSpPr>
          <p:cNvPr id="5017" name="Google Shape;5017;p47"/>
          <p:cNvGrpSpPr/>
          <p:nvPr/>
        </p:nvGrpSpPr>
        <p:grpSpPr>
          <a:xfrm>
            <a:off x="1394456" y="5269061"/>
            <a:ext cx="452337" cy="452337"/>
            <a:chOff x="5642550" y="4399275"/>
            <a:chExt cx="481825" cy="481825"/>
          </a:xfrm>
        </p:grpSpPr>
        <p:sp>
          <p:nvSpPr>
            <p:cNvPr id="5018" name="Google Shape;5018;p47"/>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19" name="Google Shape;5019;p47"/>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5020" name="Google Shape;5020;p47"/>
          <p:cNvGrpSpPr/>
          <p:nvPr/>
        </p:nvGrpSpPr>
        <p:grpSpPr>
          <a:xfrm>
            <a:off x="3796246" y="5284938"/>
            <a:ext cx="484421" cy="420583"/>
            <a:chOff x="6218300" y="4416175"/>
            <a:chExt cx="516000" cy="448000"/>
          </a:xfrm>
        </p:grpSpPr>
        <p:sp>
          <p:nvSpPr>
            <p:cNvPr id="5021" name="Google Shape;5021;p47"/>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22" name="Google Shape;5022;p47"/>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23" name="Google Shape;5023;p47"/>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5024" name="Google Shape;5024;p47"/>
          <p:cNvGrpSpPr/>
          <p:nvPr/>
        </p:nvGrpSpPr>
        <p:grpSpPr>
          <a:xfrm>
            <a:off x="7942958" y="5269057"/>
            <a:ext cx="452337" cy="452337"/>
            <a:chOff x="899850" y="4992125"/>
            <a:chExt cx="481825" cy="481825"/>
          </a:xfrm>
        </p:grpSpPr>
        <p:sp>
          <p:nvSpPr>
            <p:cNvPr id="5025" name="Google Shape;5025;p47"/>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26" name="Google Shape;5026;p47"/>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27" name="Google Shape;5027;p47"/>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5028" name="Google Shape;5028;p47"/>
          <p:cNvGrpSpPr/>
          <p:nvPr/>
        </p:nvGrpSpPr>
        <p:grpSpPr>
          <a:xfrm>
            <a:off x="7347604" y="5269057"/>
            <a:ext cx="452337" cy="452337"/>
            <a:chOff x="1492675" y="4992125"/>
            <a:chExt cx="481825" cy="481825"/>
          </a:xfrm>
        </p:grpSpPr>
        <p:sp>
          <p:nvSpPr>
            <p:cNvPr id="5029" name="Google Shape;5029;p47"/>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30" name="Google Shape;5030;p47"/>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5031" name="Google Shape;5031;p47"/>
          <p:cNvGrpSpPr/>
          <p:nvPr/>
        </p:nvGrpSpPr>
        <p:grpSpPr>
          <a:xfrm>
            <a:off x="6752249" y="5269057"/>
            <a:ext cx="452337" cy="452337"/>
            <a:chOff x="2085525" y="4992125"/>
            <a:chExt cx="481825" cy="481825"/>
          </a:xfrm>
        </p:grpSpPr>
        <p:sp>
          <p:nvSpPr>
            <p:cNvPr id="5032" name="Google Shape;5032;p47"/>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33" name="Google Shape;5033;p47"/>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5034" name="Google Shape;5034;p47"/>
          <p:cNvGrpSpPr/>
          <p:nvPr/>
        </p:nvGrpSpPr>
        <p:grpSpPr>
          <a:xfrm>
            <a:off x="9133878" y="5269057"/>
            <a:ext cx="452337" cy="452337"/>
            <a:chOff x="2678350" y="4992125"/>
            <a:chExt cx="481825" cy="481825"/>
          </a:xfrm>
        </p:grpSpPr>
        <p:sp>
          <p:nvSpPr>
            <p:cNvPr id="5035" name="Google Shape;5035;p47"/>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36" name="Google Shape;5036;p47"/>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37" name="Google Shape;5037;p47"/>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5038" name="Google Shape;5038;p47"/>
          <p:cNvGrpSpPr/>
          <p:nvPr/>
        </p:nvGrpSpPr>
        <p:grpSpPr>
          <a:xfrm>
            <a:off x="6156894" y="5269057"/>
            <a:ext cx="452337" cy="452337"/>
            <a:chOff x="3271200" y="4992125"/>
            <a:chExt cx="481825" cy="481825"/>
          </a:xfrm>
        </p:grpSpPr>
        <p:sp>
          <p:nvSpPr>
            <p:cNvPr id="5039" name="Google Shape;5039;p47"/>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40" name="Google Shape;5040;p47"/>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41" name="Google Shape;5041;p47"/>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5042" name="Google Shape;5042;p47"/>
          <p:cNvGrpSpPr/>
          <p:nvPr/>
        </p:nvGrpSpPr>
        <p:grpSpPr>
          <a:xfrm>
            <a:off x="9729233" y="5270430"/>
            <a:ext cx="452548" cy="449591"/>
            <a:chOff x="3863900" y="4993625"/>
            <a:chExt cx="482050" cy="478900"/>
          </a:xfrm>
        </p:grpSpPr>
        <p:sp>
          <p:nvSpPr>
            <p:cNvPr id="5043" name="Google Shape;5043;p47"/>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44" name="Google Shape;5044;p47"/>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45" name="Google Shape;5045;p47"/>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46" name="Google Shape;5046;p47"/>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5047" name="Google Shape;5047;p47"/>
          <p:cNvGrpSpPr/>
          <p:nvPr/>
        </p:nvGrpSpPr>
        <p:grpSpPr>
          <a:xfrm>
            <a:off x="10324799" y="5270430"/>
            <a:ext cx="452548" cy="449591"/>
            <a:chOff x="4456725" y="4993625"/>
            <a:chExt cx="482050" cy="478900"/>
          </a:xfrm>
        </p:grpSpPr>
        <p:sp>
          <p:nvSpPr>
            <p:cNvPr id="5048" name="Google Shape;5048;p47"/>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49" name="Google Shape;5049;p47"/>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50" name="Google Shape;5050;p47"/>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51" name="Google Shape;5051;p47"/>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grpSp>
        <p:nvGrpSpPr>
          <p:cNvPr id="5052" name="Google Shape;5052;p47"/>
          <p:cNvGrpSpPr/>
          <p:nvPr/>
        </p:nvGrpSpPr>
        <p:grpSpPr>
          <a:xfrm>
            <a:off x="8538313" y="5270418"/>
            <a:ext cx="452548" cy="449615"/>
            <a:chOff x="5049575" y="4993600"/>
            <a:chExt cx="482050" cy="478925"/>
          </a:xfrm>
        </p:grpSpPr>
        <p:sp>
          <p:nvSpPr>
            <p:cNvPr id="5053" name="Google Shape;5053;p47"/>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54" name="Google Shape;5054;p47"/>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55" name="Google Shape;5055;p47"/>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sp>
          <p:nvSpPr>
            <p:cNvPr id="5056" name="Google Shape;5056;p47"/>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435D74"/>
                </a:solidFill>
              </a:endParaRPr>
            </a:p>
          </p:txBody>
        </p:sp>
      </p:grpSp>
      <p:sp>
        <p:nvSpPr>
          <p:cNvPr id="5057" name="Google Shape;5057;p47"/>
          <p:cNvSpPr txBox="1"/>
          <p:nvPr/>
        </p:nvSpPr>
        <p:spPr>
          <a:xfrm>
            <a:off x="964533" y="1583967"/>
            <a:ext cx="10262800" cy="1015200"/>
          </a:xfrm>
          <a:prstGeom prst="rect">
            <a:avLst/>
          </a:prstGeom>
          <a:noFill/>
          <a:ln>
            <a:noFill/>
          </a:ln>
        </p:spPr>
        <p:txBody>
          <a:bodyPr spcFirstLastPara="1" wrap="square" lIns="121900" tIns="121900" rIns="121900" bIns="121900" anchor="t" anchorCtr="0">
            <a:noAutofit/>
          </a:bodyPr>
          <a:lstStyle/>
          <a:p>
            <a:pPr algn="ctr"/>
            <a:r>
              <a:rPr lang="en" sz="1467">
                <a:solidFill>
                  <a:schemeClr val="lt1"/>
                </a:solidFill>
              </a:rPr>
              <a:t>You can </a:t>
            </a:r>
            <a:r>
              <a:rPr lang="en" sz="1467" b="1">
                <a:solidFill>
                  <a:schemeClr val="dk2"/>
                </a:solidFill>
              </a:rPr>
              <a:t>resize </a:t>
            </a:r>
            <a:r>
              <a:rPr lang="en" sz="1467">
                <a:solidFill>
                  <a:schemeClr val="lt1"/>
                </a:solidFill>
              </a:rPr>
              <a:t>these icons without losing quality.</a:t>
            </a:r>
            <a:endParaRPr sz="1467">
              <a:solidFill>
                <a:schemeClr val="lt1"/>
              </a:solidFill>
            </a:endParaRPr>
          </a:p>
          <a:p>
            <a:pPr algn="ctr"/>
            <a:r>
              <a:rPr lang="en" sz="1467">
                <a:solidFill>
                  <a:schemeClr val="lt1"/>
                </a:solidFill>
              </a:rPr>
              <a:t>You can </a:t>
            </a:r>
            <a:r>
              <a:rPr lang="en" sz="1467" b="1">
                <a:solidFill>
                  <a:schemeClr val="dk2"/>
                </a:solidFill>
              </a:rPr>
              <a:t>change the stroke and fill color</a:t>
            </a:r>
            <a:r>
              <a:rPr lang="en" sz="1467">
                <a:solidFill>
                  <a:schemeClr val="lt1"/>
                </a:solidFill>
              </a:rPr>
              <a:t>; just select the icon and click on the </a:t>
            </a:r>
            <a:r>
              <a:rPr lang="en" sz="1467" b="1">
                <a:solidFill>
                  <a:schemeClr val="dk2"/>
                </a:solidFill>
              </a:rPr>
              <a:t>paint bucket/pen</a:t>
            </a:r>
            <a:r>
              <a:rPr lang="en" sz="1467">
                <a:solidFill>
                  <a:schemeClr val="lt1"/>
                </a:solidFill>
              </a:rPr>
              <a:t>.</a:t>
            </a:r>
            <a:endParaRPr sz="1467">
              <a:solidFill>
                <a:schemeClr val="lt1"/>
              </a:solidFill>
            </a:endParaRPr>
          </a:p>
          <a:p>
            <a:pPr algn="ctr"/>
            <a:r>
              <a:rPr lang="en" sz="1467">
                <a:solidFill>
                  <a:schemeClr val="lt1"/>
                </a:solidFill>
              </a:rPr>
              <a:t>In Google Slides, you can also use </a:t>
            </a:r>
            <a:r>
              <a:rPr lang="en" sz="1467"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467">
                <a:solidFill>
                  <a:schemeClr val="lt1"/>
                </a:solidFill>
              </a:rPr>
              <a:t>, allowing you to customize and add even more icons.</a:t>
            </a:r>
            <a:endParaRPr sz="1467">
              <a:solidFill>
                <a:schemeClr val="lt1"/>
              </a:solidFill>
            </a:endParaRPr>
          </a:p>
        </p:txBody>
      </p:sp>
      <p:sp>
        <p:nvSpPr>
          <p:cNvPr id="5058" name="Google Shape;5058;p47"/>
          <p:cNvSpPr txBox="1">
            <a:spLocks noGrp="1"/>
          </p:cNvSpPr>
          <p:nvPr>
            <p:ph type="title"/>
          </p:nvPr>
        </p:nvSpPr>
        <p:spPr>
          <a:xfrm>
            <a:off x="964600" y="681367"/>
            <a:ext cx="10262800" cy="643200"/>
          </a:xfrm>
          <a:prstGeom prst="rect">
            <a:avLst/>
          </a:prstGeom>
        </p:spPr>
        <p:txBody>
          <a:bodyPr spcFirstLastPara="1" vert="horz" wrap="square" lIns="121900" tIns="121900" rIns="121900" bIns="121900" rtlCol="0" anchor="t" anchorCtr="0">
            <a:noAutofit/>
          </a:bodyPr>
          <a:lstStyle/>
          <a:p>
            <a:pPr algn="ctr"/>
            <a:r>
              <a:rPr lang="en"/>
              <a:t>...and our sets of editable icons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062"/>
        <p:cNvGrpSpPr/>
        <p:nvPr/>
      </p:nvGrpSpPr>
      <p:grpSpPr>
        <a:xfrm>
          <a:off x="0" y="0"/>
          <a:ext cx="0" cy="0"/>
          <a:chOff x="0" y="0"/>
          <a:chExt cx="0" cy="0"/>
        </a:xfrm>
      </p:grpSpPr>
      <p:grpSp>
        <p:nvGrpSpPr>
          <p:cNvPr id="5063" name="Google Shape;5063;p48"/>
          <p:cNvGrpSpPr/>
          <p:nvPr/>
        </p:nvGrpSpPr>
        <p:grpSpPr>
          <a:xfrm>
            <a:off x="1141600" y="1748239"/>
            <a:ext cx="429465" cy="494039"/>
            <a:chOff x="-42971725" y="3217825"/>
            <a:chExt cx="275675" cy="317125"/>
          </a:xfrm>
        </p:grpSpPr>
        <p:sp>
          <p:nvSpPr>
            <p:cNvPr id="5064" name="Google Shape;5064;p4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65" name="Google Shape;5065;p4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66" name="Google Shape;5066;p4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067" name="Google Shape;5067;p48"/>
          <p:cNvGrpSpPr/>
          <p:nvPr/>
        </p:nvGrpSpPr>
        <p:grpSpPr>
          <a:xfrm>
            <a:off x="1104151" y="2373114"/>
            <a:ext cx="504360" cy="450068"/>
            <a:chOff x="-42996150" y="3612600"/>
            <a:chExt cx="323750" cy="288900"/>
          </a:xfrm>
        </p:grpSpPr>
        <p:sp>
          <p:nvSpPr>
            <p:cNvPr id="5068" name="Google Shape;5068;p4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69" name="Google Shape;5069;p4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70" name="Google Shape;5070;p4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071" name="Google Shape;5071;p48"/>
          <p:cNvGrpSpPr/>
          <p:nvPr/>
        </p:nvGrpSpPr>
        <p:grpSpPr>
          <a:xfrm>
            <a:off x="1107833" y="2918941"/>
            <a:ext cx="496999" cy="494545"/>
            <a:chOff x="-42994575" y="3950300"/>
            <a:chExt cx="319025" cy="317450"/>
          </a:xfrm>
        </p:grpSpPr>
        <p:sp>
          <p:nvSpPr>
            <p:cNvPr id="5072" name="Google Shape;5072;p4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73" name="Google Shape;5073;p4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74" name="Google Shape;5074;p4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075" name="Google Shape;5075;p48"/>
          <p:cNvGrpSpPr/>
          <p:nvPr/>
        </p:nvGrpSpPr>
        <p:grpSpPr>
          <a:xfrm>
            <a:off x="3979026" y="1781384"/>
            <a:ext cx="495713" cy="494505"/>
            <a:chOff x="-41111350" y="3239100"/>
            <a:chExt cx="318200" cy="317425"/>
          </a:xfrm>
        </p:grpSpPr>
        <p:sp>
          <p:nvSpPr>
            <p:cNvPr id="5076" name="Google Shape;5076;p4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77" name="Google Shape;5077;p4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78" name="Google Shape;5078;p4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79" name="Google Shape;5079;p4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080" name="Google Shape;5080;p48"/>
          <p:cNvGrpSpPr/>
          <p:nvPr/>
        </p:nvGrpSpPr>
        <p:grpSpPr>
          <a:xfrm>
            <a:off x="3974117" y="2362091"/>
            <a:ext cx="505528" cy="494623"/>
            <a:chOff x="-41117650" y="3605525"/>
            <a:chExt cx="324500" cy="317500"/>
          </a:xfrm>
        </p:grpSpPr>
        <p:sp>
          <p:nvSpPr>
            <p:cNvPr id="5081" name="Google Shape;5081;p4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82" name="Google Shape;5082;p4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83" name="Google Shape;5083;p4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084" name="Google Shape;5084;p48"/>
          <p:cNvSpPr/>
          <p:nvPr/>
        </p:nvSpPr>
        <p:spPr>
          <a:xfrm>
            <a:off x="3982292" y="2961539"/>
            <a:ext cx="496960" cy="482237"/>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085" name="Google Shape;5085;p48"/>
          <p:cNvGrpSpPr/>
          <p:nvPr/>
        </p:nvGrpSpPr>
        <p:grpSpPr>
          <a:xfrm>
            <a:off x="2409125" y="3550789"/>
            <a:ext cx="288361" cy="495752"/>
            <a:chOff x="-39205300" y="3220175"/>
            <a:chExt cx="185100" cy="318225"/>
          </a:xfrm>
        </p:grpSpPr>
        <p:sp>
          <p:nvSpPr>
            <p:cNvPr id="5086" name="Google Shape;5086;p4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87" name="Google Shape;5087;p4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088" name="Google Shape;5088;p48"/>
          <p:cNvGrpSpPr/>
          <p:nvPr/>
        </p:nvGrpSpPr>
        <p:grpSpPr>
          <a:xfrm>
            <a:off x="2363160" y="4164218"/>
            <a:ext cx="400021" cy="492364"/>
            <a:chOff x="-39248625" y="3588600"/>
            <a:chExt cx="256775" cy="316050"/>
          </a:xfrm>
        </p:grpSpPr>
        <p:sp>
          <p:nvSpPr>
            <p:cNvPr id="5089" name="Google Shape;5089;p4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90" name="Google Shape;5090;p4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091" name="Google Shape;5091;p48"/>
          <p:cNvSpPr/>
          <p:nvPr/>
        </p:nvSpPr>
        <p:spPr>
          <a:xfrm>
            <a:off x="2324521" y="4771720"/>
            <a:ext cx="484731" cy="494545"/>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92" name="Google Shape;5092;p48"/>
          <p:cNvSpPr/>
          <p:nvPr/>
        </p:nvSpPr>
        <p:spPr>
          <a:xfrm>
            <a:off x="5243919" y="3533637"/>
            <a:ext cx="493299" cy="491468"/>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093" name="Google Shape;5093;p48"/>
          <p:cNvGrpSpPr/>
          <p:nvPr/>
        </p:nvGrpSpPr>
        <p:grpSpPr>
          <a:xfrm>
            <a:off x="1630779" y="1748240"/>
            <a:ext cx="572672" cy="494505"/>
            <a:chOff x="-42651700" y="3217825"/>
            <a:chExt cx="367600" cy="317425"/>
          </a:xfrm>
        </p:grpSpPr>
        <p:sp>
          <p:nvSpPr>
            <p:cNvPr id="5094" name="Google Shape;5094;p4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95" name="Google Shape;5095;p4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96" name="Google Shape;5096;p4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097" name="Google Shape;5097;p4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098" name="Google Shape;5098;p48"/>
          <p:cNvGrpSpPr/>
          <p:nvPr/>
        </p:nvGrpSpPr>
        <p:grpSpPr>
          <a:xfrm>
            <a:off x="1678021" y="2334439"/>
            <a:ext cx="478187" cy="484301"/>
            <a:chOff x="-42617300" y="3587775"/>
            <a:chExt cx="306950" cy="310875"/>
          </a:xfrm>
        </p:grpSpPr>
        <p:sp>
          <p:nvSpPr>
            <p:cNvPr id="5099" name="Google Shape;5099;p4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00" name="Google Shape;5100;p4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101" name="Google Shape;5101;p48"/>
          <p:cNvSpPr/>
          <p:nvPr/>
        </p:nvSpPr>
        <p:spPr>
          <a:xfrm>
            <a:off x="1673292" y="2919829"/>
            <a:ext cx="495713" cy="493299"/>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102" name="Google Shape;5102;p48"/>
          <p:cNvGrpSpPr/>
          <p:nvPr/>
        </p:nvGrpSpPr>
        <p:grpSpPr>
          <a:xfrm>
            <a:off x="4573791" y="1780759"/>
            <a:ext cx="502568" cy="493765"/>
            <a:chOff x="-40748275" y="3238700"/>
            <a:chExt cx="322600" cy="316950"/>
          </a:xfrm>
        </p:grpSpPr>
        <p:sp>
          <p:nvSpPr>
            <p:cNvPr id="5103" name="Google Shape;5103;p4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04" name="Google Shape;5104;p4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05" name="Google Shape;5105;p4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06" name="Google Shape;5106;p4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07" name="Google Shape;5107;p4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08" name="Google Shape;5108;p4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09" name="Google Shape;5109;p48"/>
          <p:cNvGrpSpPr/>
          <p:nvPr/>
        </p:nvGrpSpPr>
        <p:grpSpPr>
          <a:xfrm>
            <a:off x="4577199" y="2404737"/>
            <a:ext cx="495752" cy="451587"/>
            <a:chOff x="-40745125" y="3632900"/>
            <a:chExt cx="318225" cy="289875"/>
          </a:xfrm>
        </p:grpSpPr>
        <p:sp>
          <p:nvSpPr>
            <p:cNvPr id="5110" name="Google Shape;5110;p4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11" name="Google Shape;5111;p4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12" name="Google Shape;5112;p4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13" name="Google Shape;5113;p4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14" name="Google Shape;5114;p4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15" name="Google Shape;5115;p4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16" name="Google Shape;5116;p4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17" name="Google Shape;5117;p48"/>
          <p:cNvGrpSpPr/>
          <p:nvPr/>
        </p:nvGrpSpPr>
        <p:grpSpPr>
          <a:xfrm>
            <a:off x="4582729" y="2953019"/>
            <a:ext cx="484691" cy="493571"/>
            <a:chOff x="-40742750" y="3972175"/>
            <a:chExt cx="311125" cy="316825"/>
          </a:xfrm>
        </p:grpSpPr>
        <p:sp>
          <p:nvSpPr>
            <p:cNvPr id="5118" name="Google Shape;5118;p4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19" name="Google Shape;5119;p4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20" name="Google Shape;5120;p48"/>
          <p:cNvGrpSpPr/>
          <p:nvPr/>
        </p:nvGrpSpPr>
        <p:grpSpPr>
          <a:xfrm>
            <a:off x="2959611" y="3553243"/>
            <a:ext cx="355856" cy="493299"/>
            <a:chOff x="-38860325" y="3221750"/>
            <a:chExt cx="228425" cy="316650"/>
          </a:xfrm>
        </p:grpSpPr>
        <p:sp>
          <p:nvSpPr>
            <p:cNvPr id="5121" name="Google Shape;5121;p4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22" name="Google Shape;5122;p4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23" name="Google Shape;5123;p4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24" name="Google Shape;5124;p4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25" name="Google Shape;5125;p48"/>
          <p:cNvGrpSpPr/>
          <p:nvPr/>
        </p:nvGrpSpPr>
        <p:grpSpPr>
          <a:xfrm>
            <a:off x="2894021" y="4169320"/>
            <a:ext cx="506775" cy="489481"/>
            <a:chOff x="-38905225" y="3591875"/>
            <a:chExt cx="325300" cy="314200"/>
          </a:xfrm>
        </p:grpSpPr>
        <p:sp>
          <p:nvSpPr>
            <p:cNvPr id="5126" name="Google Shape;5126;p4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27" name="Google Shape;5127;p4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28" name="Google Shape;5128;p4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129" name="Google Shape;5129;p48"/>
          <p:cNvSpPr/>
          <p:nvPr/>
        </p:nvSpPr>
        <p:spPr>
          <a:xfrm>
            <a:off x="2904439" y="4849023"/>
            <a:ext cx="493299" cy="417236"/>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130" name="Google Shape;5130;p48"/>
          <p:cNvGrpSpPr/>
          <p:nvPr/>
        </p:nvGrpSpPr>
        <p:grpSpPr>
          <a:xfrm>
            <a:off x="5303021" y="4149425"/>
            <a:ext cx="387753" cy="492987"/>
            <a:chOff x="-37370925" y="3579105"/>
            <a:chExt cx="248900" cy="316450"/>
          </a:xfrm>
        </p:grpSpPr>
        <p:sp>
          <p:nvSpPr>
            <p:cNvPr id="5131" name="Google Shape;5131;p4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32" name="Google Shape;5132;p4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133" name="Google Shape;5133;p48"/>
          <p:cNvSpPr/>
          <p:nvPr/>
        </p:nvSpPr>
        <p:spPr>
          <a:xfrm>
            <a:off x="2236426" y="1749157"/>
            <a:ext cx="485937" cy="49255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34" name="Google Shape;5134;p48"/>
          <p:cNvSpPr/>
          <p:nvPr/>
        </p:nvSpPr>
        <p:spPr>
          <a:xfrm>
            <a:off x="2269549" y="2329559"/>
            <a:ext cx="419689" cy="495752"/>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135" name="Google Shape;5135;p48"/>
          <p:cNvGrpSpPr/>
          <p:nvPr/>
        </p:nvGrpSpPr>
        <p:grpSpPr>
          <a:xfrm>
            <a:off x="2227520" y="2920187"/>
            <a:ext cx="495752" cy="493299"/>
            <a:chOff x="-42259725" y="3951100"/>
            <a:chExt cx="318225" cy="316650"/>
          </a:xfrm>
        </p:grpSpPr>
        <p:sp>
          <p:nvSpPr>
            <p:cNvPr id="5136" name="Google Shape;5136;p4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37" name="Google Shape;5137;p4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38" name="Google Shape;5138;p48"/>
          <p:cNvGrpSpPr/>
          <p:nvPr/>
        </p:nvGrpSpPr>
        <p:grpSpPr>
          <a:xfrm>
            <a:off x="5158670" y="1825549"/>
            <a:ext cx="494505" cy="450340"/>
            <a:chOff x="-40378075" y="3267450"/>
            <a:chExt cx="317425" cy="289075"/>
          </a:xfrm>
        </p:grpSpPr>
        <p:sp>
          <p:nvSpPr>
            <p:cNvPr id="5139" name="Google Shape;5139;p4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40" name="Google Shape;5140;p4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41" name="Google Shape;5141;p4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42" name="Google Shape;5142;p4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43" name="Google Shape;5143;p48"/>
          <p:cNvGrpSpPr/>
          <p:nvPr/>
        </p:nvGrpSpPr>
        <p:grpSpPr>
          <a:xfrm>
            <a:off x="5163557" y="2360572"/>
            <a:ext cx="484731" cy="493299"/>
            <a:chOff x="-40372575" y="3604550"/>
            <a:chExt cx="311150" cy="316650"/>
          </a:xfrm>
        </p:grpSpPr>
        <p:sp>
          <p:nvSpPr>
            <p:cNvPr id="5144" name="Google Shape;5144;p4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45" name="Google Shape;5145;p4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46" name="Google Shape;5146;p4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147" name="Google Shape;5147;p48"/>
          <p:cNvSpPr/>
          <p:nvPr/>
        </p:nvSpPr>
        <p:spPr>
          <a:xfrm>
            <a:off x="5168001" y="2951608"/>
            <a:ext cx="483484" cy="495869"/>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148" name="Google Shape;5148;p48"/>
          <p:cNvGrpSpPr/>
          <p:nvPr/>
        </p:nvGrpSpPr>
        <p:grpSpPr>
          <a:xfrm>
            <a:off x="3462156" y="3550790"/>
            <a:ext cx="532051" cy="496220"/>
            <a:chOff x="-38542250" y="3220175"/>
            <a:chExt cx="341525" cy="318525"/>
          </a:xfrm>
        </p:grpSpPr>
        <p:sp>
          <p:nvSpPr>
            <p:cNvPr id="5149" name="Google Shape;5149;p4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50" name="Google Shape;5150;p4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51" name="Google Shape;5151;p4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52" name="Google Shape;5152;p48"/>
          <p:cNvGrpSpPr/>
          <p:nvPr/>
        </p:nvGrpSpPr>
        <p:grpSpPr>
          <a:xfrm>
            <a:off x="3491399" y="4163283"/>
            <a:ext cx="493299" cy="492091"/>
            <a:chOff x="-38537400" y="3588000"/>
            <a:chExt cx="316650" cy="315875"/>
          </a:xfrm>
        </p:grpSpPr>
        <p:sp>
          <p:nvSpPr>
            <p:cNvPr id="5153" name="Google Shape;5153;p4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54" name="Google Shape;5154;p4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55" name="Google Shape;5155;p4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56" name="Google Shape;5156;p4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57" name="Google Shape;5157;p48"/>
          <p:cNvGrpSpPr/>
          <p:nvPr/>
        </p:nvGrpSpPr>
        <p:grpSpPr>
          <a:xfrm>
            <a:off x="3490172" y="4773321"/>
            <a:ext cx="495752" cy="493299"/>
            <a:chOff x="-38538975" y="3954250"/>
            <a:chExt cx="318225" cy="316650"/>
          </a:xfrm>
        </p:grpSpPr>
        <p:sp>
          <p:nvSpPr>
            <p:cNvPr id="5158" name="Google Shape;5158;p4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59" name="Google Shape;5159;p4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60" name="Google Shape;5160;p48"/>
          <p:cNvGrpSpPr/>
          <p:nvPr/>
        </p:nvGrpSpPr>
        <p:grpSpPr>
          <a:xfrm>
            <a:off x="5246589" y="4766557"/>
            <a:ext cx="500620" cy="495752"/>
            <a:chOff x="-37385100" y="3949908"/>
            <a:chExt cx="321350" cy="318225"/>
          </a:xfrm>
        </p:grpSpPr>
        <p:sp>
          <p:nvSpPr>
            <p:cNvPr id="5161" name="Google Shape;5161;p4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62" name="Google Shape;5162;p4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63" name="Google Shape;5163;p48"/>
          <p:cNvGrpSpPr/>
          <p:nvPr/>
        </p:nvGrpSpPr>
        <p:grpSpPr>
          <a:xfrm>
            <a:off x="2814134" y="1747305"/>
            <a:ext cx="494545" cy="494233"/>
            <a:chOff x="-41895050" y="3217225"/>
            <a:chExt cx="317450" cy="317250"/>
          </a:xfrm>
        </p:grpSpPr>
        <p:sp>
          <p:nvSpPr>
            <p:cNvPr id="5164" name="Google Shape;5164;p4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65" name="Google Shape;5165;p4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66" name="Google Shape;5166;p4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67" name="Google Shape;5167;p4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68" name="Google Shape;5168;p4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69" name="Google Shape;5169;p48"/>
          <p:cNvGrpSpPr/>
          <p:nvPr/>
        </p:nvGrpSpPr>
        <p:grpSpPr>
          <a:xfrm>
            <a:off x="2813531" y="2329883"/>
            <a:ext cx="495752" cy="493299"/>
            <a:chOff x="-41893475" y="3584850"/>
            <a:chExt cx="318225" cy="316650"/>
          </a:xfrm>
        </p:grpSpPr>
        <p:sp>
          <p:nvSpPr>
            <p:cNvPr id="5170" name="Google Shape;5170;p4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71" name="Google Shape;5171;p4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72" name="Google Shape;5172;p4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73" name="Google Shape;5173;p4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174" name="Google Shape;5174;p48"/>
          <p:cNvSpPr/>
          <p:nvPr/>
        </p:nvSpPr>
        <p:spPr>
          <a:xfrm>
            <a:off x="2817493" y="2922283"/>
            <a:ext cx="495752" cy="492403"/>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75" name="Google Shape;5175;p48"/>
          <p:cNvSpPr/>
          <p:nvPr/>
        </p:nvSpPr>
        <p:spPr>
          <a:xfrm>
            <a:off x="1099840" y="3578734"/>
            <a:ext cx="585329" cy="492052"/>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176" name="Google Shape;5176;p48"/>
          <p:cNvGrpSpPr/>
          <p:nvPr/>
        </p:nvGrpSpPr>
        <p:grpSpPr>
          <a:xfrm>
            <a:off x="1173568" y="4190273"/>
            <a:ext cx="450029" cy="494545"/>
            <a:chOff x="-39998250" y="3605325"/>
            <a:chExt cx="288875" cy="317450"/>
          </a:xfrm>
        </p:grpSpPr>
        <p:sp>
          <p:nvSpPr>
            <p:cNvPr id="5177" name="Google Shape;5177;p4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78" name="Google Shape;5178;p4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79" name="Google Shape;5179;p48"/>
          <p:cNvGrpSpPr/>
          <p:nvPr/>
        </p:nvGrpSpPr>
        <p:grpSpPr>
          <a:xfrm>
            <a:off x="1151933" y="4801558"/>
            <a:ext cx="493299" cy="493260"/>
            <a:chOff x="-40011050" y="3972375"/>
            <a:chExt cx="316650" cy="316625"/>
          </a:xfrm>
        </p:grpSpPr>
        <p:sp>
          <p:nvSpPr>
            <p:cNvPr id="5180" name="Google Shape;5180;p4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81" name="Google Shape;5181;p4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82" name="Google Shape;5182;p48"/>
          <p:cNvGrpSpPr/>
          <p:nvPr/>
        </p:nvGrpSpPr>
        <p:grpSpPr>
          <a:xfrm>
            <a:off x="4127842" y="3554490"/>
            <a:ext cx="355895" cy="492052"/>
            <a:chOff x="-38129425" y="3222550"/>
            <a:chExt cx="228450" cy="315850"/>
          </a:xfrm>
        </p:grpSpPr>
        <p:sp>
          <p:nvSpPr>
            <p:cNvPr id="5183" name="Google Shape;5183;p4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84" name="Google Shape;5184;p4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85" name="Google Shape;5185;p48"/>
          <p:cNvGrpSpPr/>
          <p:nvPr/>
        </p:nvGrpSpPr>
        <p:grpSpPr>
          <a:xfrm>
            <a:off x="4067801" y="4163283"/>
            <a:ext cx="495713" cy="493299"/>
            <a:chOff x="-38172725" y="3588000"/>
            <a:chExt cx="318200" cy="316650"/>
          </a:xfrm>
        </p:grpSpPr>
        <p:sp>
          <p:nvSpPr>
            <p:cNvPr id="5186" name="Google Shape;5186;p4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87" name="Google Shape;5187;p4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88" name="Google Shape;5188;p4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89" name="Google Shape;5189;p4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90" name="Google Shape;5190;p4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91" name="Google Shape;5191;p4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92" name="Google Shape;5192;p4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93" name="Google Shape;5193;p4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194" name="Google Shape;5194;p48"/>
          <p:cNvGrpSpPr/>
          <p:nvPr/>
        </p:nvGrpSpPr>
        <p:grpSpPr>
          <a:xfrm>
            <a:off x="4169003" y="4774529"/>
            <a:ext cx="293308" cy="493299"/>
            <a:chOff x="-38109725" y="3955025"/>
            <a:chExt cx="188275" cy="316650"/>
          </a:xfrm>
        </p:grpSpPr>
        <p:sp>
          <p:nvSpPr>
            <p:cNvPr id="5195" name="Google Shape;5195;p4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196" name="Google Shape;5196;p4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197" name="Google Shape;5197;p48"/>
          <p:cNvSpPr/>
          <p:nvPr/>
        </p:nvSpPr>
        <p:spPr>
          <a:xfrm>
            <a:off x="2971140" y="5387544"/>
            <a:ext cx="511720" cy="493688"/>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198" name="Google Shape;5198;p48"/>
          <p:cNvGrpSpPr/>
          <p:nvPr/>
        </p:nvGrpSpPr>
        <p:grpSpPr>
          <a:xfrm>
            <a:off x="3389535" y="1749757"/>
            <a:ext cx="498205" cy="492091"/>
            <a:chOff x="-41530375" y="3218800"/>
            <a:chExt cx="319800" cy="315875"/>
          </a:xfrm>
        </p:grpSpPr>
        <p:sp>
          <p:nvSpPr>
            <p:cNvPr id="5199" name="Google Shape;5199;p4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00" name="Google Shape;5200;p4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01" name="Google Shape;5201;p48"/>
          <p:cNvGrpSpPr/>
          <p:nvPr/>
        </p:nvGrpSpPr>
        <p:grpSpPr>
          <a:xfrm>
            <a:off x="3392592" y="2436635"/>
            <a:ext cx="492091" cy="385339"/>
            <a:chOff x="-41526450" y="3653375"/>
            <a:chExt cx="315875" cy="247350"/>
          </a:xfrm>
        </p:grpSpPr>
        <p:sp>
          <p:nvSpPr>
            <p:cNvPr id="5202" name="Google Shape;5202;p4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03" name="Google Shape;5203;p4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04" name="Google Shape;5204;p48"/>
          <p:cNvGrpSpPr/>
          <p:nvPr/>
        </p:nvGrpSpPr>
        <p:grpSpPr>
          <a:xfrm>
            <a:off x="3394442" y="2920187"/>
            <a:ext cx="488391" cy="493299"/>
            <a:chOff x="-41526450" y="3951100"/>
            <a:chExt cx="313500" cy="316650"/>
          </a:xfrm>
        </p:grpSpPr>
        <p:sp>
          <p:nvSpPr>
            <p:cNvPr id="5205" name="Google Shape;5205;p4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06" name="Google Shape;5206;p4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07" name="Google Shape;5207;p4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08" name="Google Shape;5208;p48"/>
          <p:cNvGrpSpPr/>
          <p:nvPr/>
        </p:nvGrpSpPr>
        <p:grpSpPr>
          <a:xfrm>
            <a:off x="1748116" y="3579025"/>
            <a:ext cx="452793" cy="495752"/>
            <a:chOff x="-39625900" y="3238300"/>
            <a:chExt cx="290650" cy="318225"/>
          </a:xfrm>
        </p:grpSpPr>
        <p:sp>
          <p:nvSpPr>
            <p:cNvPr id="5209" name="Google Shape;5209;p4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10" name="Google Shape;5210;p4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211" name="Google Shape;5211;p48"/>
          <p:cNvSpPr/>
          <p:nvPr/>
        </p:nvSpPr>
        <p:spPr>
          <a:xfrm>
            <a:off x="1777679" y="4191193"/>
            <a:ext cx="420896" cy="493299"/>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212" name="Google Shape;5212;p48"/>
          <p:cNvGrpSpPr/>
          <p:nvPr/>
        </p:nvGrpSpPr>
        <p:grpSpPr>
          <a:xfrm>
            <a:off x="1740183" y="4800974"/>
            <a:ext cx="488391" cy="493921"/>
            <a:chOff x="-39647175" y="3972000"/>
            <a:chExt cx="313500" cy="317050"/>
          </a:xfrm>
        </p:grpSpPr>
        <p:sp>
          <p:nvSpPr>
            <p:cNvPr id="5213" name="Google Shape;5213;p4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14" name="Google Shape;5214;p4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15" name="Google Shape;5215;p4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16" name="Google Shape;5216;p48"/>
          <p:cNvGrpSpPr/>
          <p:nvPr/>
        </p:nvGrpSpPr>
        <p:grpSpPr>
          <a:xfrm>
            <a:off x="4632354" y="3552972"/>
            <a:ext cx="500660" cy="494505"/>
            <a:chOff x="-37808850" y="3221575"/>
            <a:chExt cx="321375" cy="317425"/>
          </a:xfrm>
        </p:grpSpPr>
        <p:sp>
          <p:nvSpPr>
            <p:cNvPr id="5217" name="Google Shape;5217;p4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18" name="Google Shape;5218;p4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19" name="Google Shape;5219;p48"/>
          <p:cNvGrpSpPr/>
          <p:nvPr/>
        </p:nvGrpSpPr>
        <p:grpSpPr>
          <a:xfrm>
            <a:off x="4644051" y="4249012"/>
            <a:ext cx="496999" cy="321544"/>
            <a:chOff x="-37806500" y="3643030"/>
            <a:chExt cx="319025" cy="206400"/>
          </a:xfrm>
        </p:grpSpPr>
        <p:sp>
          <p:nvSpPr>
            <p:cNvPr id="5220" name="Google Shape;5220;p4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21" name="Google Shape;5221;p4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22" name="Google Shape;5222;p48"/>
          <p:cNvGrpSpPr/>
          <p:nvPr/>
        </p:nvGrpSpPr>
        <p:grpSpPr>
          <a:xfrm>
            <a:off x="4647128" y="4772075"/>
            <a:ext cx="490845" cy="495752"/>
            <a:chOff x="-37804925" y="3953450"/>
            <a:chExt cx="315075" cy="318225"/>
          </a:xfrm>
        </p:grpSpPr>
        <p:sp>
          <p:nvSpPr>
            <p:cNvPr id="5223" name="Google Shape;5223;p4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24" name="Google Shape;5224;p4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25" name="Google Shape;5225;p4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226" name="Google Shape;5226;p48"/>
          <p:cNvSpPr/>
          <p:nvPr/>
        </p:nvSpPr>
        <p:spPr>
          <a:xfrm>
            <a:off x="3645720" y="5391734"/>
            <a:ext cx="354648" cy="492052"/>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227" name="Google Shape;5227;p48"/>
          <p:cNvGrpSpPr/>
          <p:nvPr/>
        </p:nvGrpSpPr>
        <p:grpSpPr>
          <a:xfrm>
            <a:off x="6453820" y="1771385"/>
            <a:ext cx="474217" cy="411633"/>
            <a:chOff x="-28462125" y="3199700"/>
            <a:chExt cx="298550" cy="259150"/>
          </a:xfrm>
        </p:grpSpPr>
        <p:sp>
          <p:nvSpPr>
            <p:cNvPr id="5228" name="Google Shape;5228;p48"/>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29" name="Google Shape;5229;p48"/>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30" name="Google Shape;5230;p48"/>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31" name="Google Shape;5231;p48"/>
          <p:cNvGrpSpPr/>
          <p:nvPr/>
        </p:nvGrpSpPr>
        <p:grpSpPr>
          <a:xfrm>
            <a:off x="6455090" y="2350971"/>
            <a:ext cx="471676" cy="470444"/>
            <a:chOff x="-28461325" y="3545475"/>
            <a:chExt cx="296950" cy="296175"/>
          </a:xfrm>
        </p:grpSpPr>
        <p:sp>
          <p:nvSpPr>
            <p:cNvPr id="5232" name="Google Shape;5232;p48"/>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33" name="Google Shape;5233;p48"/>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34" name="Google Shape;5234;p48"/>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35" name="Google Shape;5235;p48"/>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36" name="Google Shape;5236;p48"/>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37" name="Google Shape;5237;p48"/>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38" name="Google Shape;5238;p48"/>
          <p:cNvGrpSpPr/>
          <p:nvPr/>
        </p:nvGrpSpPr>
        <p:grpSpPr>
          <a:xfrm>
            <a:off x="6450067" y="2951030"/>
            <a:ext cx="481723" cy="470404"/>
            <a:chOff x="-28463700" y="3914875"/>
            <a:chExt cx="303275" cy="296150"/>
          </a:xfrm>
        </p:grpSpPr>
        <p:sp>
          <p:nvSpPr>
            <p:cNvPr id="5239" name="Google Shape;5239;p48"/>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40" name="Google Shape;5240;p48"/>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41" name="Google Shape;5241;p48"/>
          <p:cNvGrpSpPr/>
          <p:nvPr/>
        </p:nvGrpSpPr>
        <p:grpSpPr>
          <a:xfrm>
            <a:off x="9429780" y="1825807"/>
            <a:ext cx="469173" cy="302789"/>
            <a:chOff x="-26573400" y="3224125"/>
            <a:chExt cx="295375" cy="190625"/>
          </a:xfrm>
        </p:grpSpPr>
        <p:sp>
          <p:nvSpPr>
            <p:cNvPr id="5242" name="Google Shape;5242;p48"/>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43" name="Google Shape;5243;p48"/>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44" name="Google Shape;5244;p48"/>
          <p:cNvGrpSpPr/>
          <p:nvPr/>
        </p:nvGrpSpPr>
        <p:grpSpPr>
          <a:xfrm>
            <a:off x="9429780" y="2351587"/>
            <a:ext cx="469173" cy="469213"/>
            <a:chOff x="-26573400" y="3546250"/>
            <a:chExt cx="295375" cy="295400"/>
          </a:xfrm>
        </p:grpSpPr>
        <p:sp>
          <p:nvSpPr>
            <p:cNvPr id="5245" name="Google Shape;5245;p48"/>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46" name="Google Shape;5246;p48"/>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47" name="Google Shape;5247;p48"/>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48" name="Google Shape;5248;p48"/>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49" name="Google Shape;5249;p48"/>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50" name="Google Shape;5250;p48"/>
          <p:cNvGrpSpPr/>
          <p:nvPr/>
        </p:nvGrpSpPr>
        <p:grpSpPr>
          <a:xfrm>
            <a:off x="9414154" y="2951465"/>
            <a:ext cx="500425" cy="469531"/>
            <a:chOff x="-26583625" y="3917025"/>
            <a:chExt cx="315050" cy="295600"/>
          </a:xfrm>
        </p:grpSpPr>
        <p:sp>
          <p:nvSpPr>
            <p:cNvPr id="5251" name="Google Shape;5251;p48"/>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52" name="Google Shape;5252;p48"/>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53" name="Google Shape;5253;p48"/>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54" name="Google Shape;5254;p48"/>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255" name="Google Shape;5255;p48"/>
          <p:cNvSpPr/>
          <p:nvPr/>
        </p:nvSpPr>
        <p:spPr>
          <a:xfrm>
            <a:off x="7636938" y="3592152"/>
            <a:ext cx="470444" cy="469173"/>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256" name="Google Shape;5256;p48"/>
          <p:cNvGrpSpPr/>
          <p:nvPr/>
        </p:nvGrpSpPr>
        <p:grpSpPr>
          <a:xfrm>
            <a:off x="7678841" y="4230173"/>
            <a:ext cx="385385" cy="470444"/>
            <a:chOff x="-24694925" y="3518700"/>
            <a:chExt cx="242625" cy="296175"/>
          </a:xfrm>
        </p:grpSpPr>
        <p:sp>
          <p:nvSpPr>
            <p:cNvPr id="5257" name="Google Shape;5257;p48"/>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58" name="Google Shape;5258;p48"/>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59" name="Google Shape;5259;p48"/>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60" name="Google Shape;5260;p48"/>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61" name="Google Shape;5261;p48"/>
          <p:cNvGrpSpPr/>
          <p:nvPr/>
        </p:nvGrpSpPr>
        <p:grpSpPr>
          <a:xfrm>
            <a:off x="7678224" y="4830210"/>
            <a:ext cx="386616" cy="470444"/>
            <a:chOff x="-24709100" y="3888875"/>
            <a:chExt cx="243400" cy="296175"/>
          </a:xfrm>
        </p:grpSpPr>
        <p:sp>
          <p:nvSpPr>
            <p:cNvPr id="5262" name="Google Shape;5262;p48"/>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63" name="Google Shape;5263;p48"/>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64" name="Google Shape;5264;p48"/>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65" name="Google Shape;5265;p48"/>
          <p:cNvGrpSpPr/>
          <p:nvPr/>
        </p:nvGrpSpPr>
        <p:grpSpPr>
          <a:xfrm>
            <a:off x="10611557" y="3593761"/>
            <a:ext cx="475408" cy="466076"/>
            <a:chOff x="-22863675" y="3131775"/>
            <a:chExt cx="299300" cy="293425"/>
          </a:xfrm>
        </p:grpSpPr>
        <p:sp>
          <p:nvSpPr>
            <p:cNvPr id="5266" name="Google Shape;5266;p48"/>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67" name="Google Shape;5267;p48"/>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68" name="Google Shape;5268;p48"/>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69" name="Google Shape;5269;p48"/>
          <p:cNvGrpSpPr/>
          <p:nvPr/>
        </p:nvGrpSpPr>
        <p:grpSpPr>
          <a:xfrm>
            <a:off x="7068709" y="1741999"/>
            <a:ext cx="414136" cy="470404"/>
            <a:chOff x="-28069875" y="3175300"/>
            <a:chExt cx="260725" cy="296150"/>
          </a:xfrm>
        </p:grpSpPr>
        <p:sp>
          <p:nvSpPr>
            <p:cNvPr id="5270" name="Google Shape;5270;p48"/>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71" name="Google Shape;5271;p48"/>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72" name="Google Shape;5272;p48"/>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73" name="Google Shape;5273;p48"/>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74" name="Google Shape;5274;p48"/>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75" name="Google Shape;5275;p48"/>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76" name="Google Shape;5276;p48"/>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77" name="Google Shape;5277;p48"/>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78" name="Google Shape;5278;p48"/>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279" name="Google Shape;5279;p48"/>
          <p:cNvSpPr/>
          <p:nvPr/>
        </p:nvSpPr>
        <p:spPr>
          <a:xfrm>
            <a:off x="7041287" y="2352314"/>
            <a:ext cx="470404" cy="467625"/>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280" name="Google Shape;5280;p48"/>
          <p:cNvGrpSpPr/>
          <p:nvPr/>
        </p:nvGrpSpPr>
        <p:grpSpPr>
          <a:xfrm>
            <a:off x="7123747" y="2951644"/>
            <a:ext cx="304060" cy="469173"/>
            <a:chOff x="-28032075" y="3916450"/>
            <a:chExt cx="191425" cy="295375"/>
          </a:xfrm>
        </p:grpSpPr>
        <p:sp>
          <p:nvSpPr>
            <p:cNvPr id="5281" name="Google Shape;5281;p48"/>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82" name="Google Shape;5282;p48"/>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83" name="Google Shape;5283;p48"/>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84" name="Google Shape;5284;p48"/>
          <p:cNvGrpSpPr/>
          <p:nvPr/>
        </p:nvGrpSpPr>
        <p:grpSpPr>
          <a:xfrm>
            <a:off x="10010877" y="1741979"/>
            <a:ext cx="470444" cy="470444"/>
            <a:chOff x="-26201650" y="3176075"/>
            <a:chExt cx="296175" cy="296175"/>
          </a:xfrm>
        </p:grpSpPr>
        <p:sp>
          <p:nvSpPr>
            <p:cNvPr id="5285" name="Google Shape;5285;p48"/>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86" name="Google Shape;5286;p48"/>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87" name="Google Shape;5287;p48"/>
          <p:cNvGrpSpPr/>
          <p:nvPr/>
        </p:nvGrpSpPr>
        <p:grpSpPr>
          <a:xfrm>
            <a:off x="10010240" y="2351607"/>
            <a:ext cx="471715" cy="469173"/>
            <a:chOff x="-26204800" y="3547050"/>
            <a:chExt cx="296975" cy="295375"/>
          </a:xfrm>
        </p:grpSpPr>
        <p:sp>
          <p:nvSpPr>
            <p:cNvPr id="5288" name="Google Shape;5288;p48"/>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89" name="Google Shape;5289;p48"/>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290" name="Google Shape;5290;p48"/>
          <p:cNvSpPr/>
          <p:nvPr/>
        </p:nvSpPr>
        <p:spPr>
          <a:xfrm>
            <a:off x="10054090" y="2950934"/>
            <a:ext cx="385345" cy="470444"/>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291" name="Google Shape;5291;p48"/>
          <p:cNvGrpSpPr/>
          <p:nvPr/>
        </p:nvGrpSpPr>
        <p:grpSpPr>
          <a:xfrm>
            <a:off x="8238580" y="3591578"/>
            <a:ext cx="460437" cy="470444"/>
            <a:chOff x="-24353875" y="3147725"/>
            <a:chExt cx="289875" cy="296175"/>
          </a:xfrm>
        </p:grpSpPr>
        <p:sp>
          <p:nvSpPr>
            <p:cNvPr id="5292" name="Google Shape;5292;p48"/>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93" name="Google Shape;5293;p48"/>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94" name="Google Shape;5294;p48"/>
          <p:cNvGrpSpPr/>
          <p:nvPr/>
        </p:nvGrpSpPr>
        <p:grpSpPr>
          <a:xfrm>
            <a:off x="8249224" y="4230787"/>
            <a:ext cx="439153" cy="469213"/>
            <a:chOff x="-24344425" y="3519475"/>
            <a:chExt cx="276475" cy="295400"/>
          </a:xfrm>
        </p:grpSpPr>
        <p:sp>
          <p:nvSpPr>
            <p:cNvPr id="5295" name="Google Shape;5295;p48"/>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96" name="Google Shape;5296;p48"/>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297" name="Google Shape;5297;p48"/>
          <p:cNvGrpSpPr/>
          <p:nvPr/>
        </p:nvGrpSpPr>
        <p:grpSpPr>
          <a:xfrm>
            <a:off x="8235463" y="4833347"/>
            <a:ext cx="466672" cy="464171"/>
            <a:chOff x="-24353075" y="3891250"/>
            <a:chExt cx="293800" cy="292225"/>
          </a:xfrm>
        </p:grpSpPr>
        <p:sp>
          <p:nvSpPr>
            <p:cNvPr id="5298" name="Google Shape;5298;p48"/>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299" name="Google Shape;5299;p48"/>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00" name="Google Shape;5300;p48"/>
          <p:cNvGrpSpPr/>
          <p:nvPr/>
        </p:nvGrpSpPr>
        <p:grpSpPr>
          <a:xfrm>
            <a:off x="10613425" y="4231085"/>
            <a:ext cx="471676" cy="468617"/>
            <a:chOff x="-22845575" y="3504075"/>
            <a:chExt cx="296950" cy="295025"/>
          </a:xfrm>
        </p:grpSpPr>
        <p:sp>
          <p:nvSpPr>
            <p:cNvPr id="5301" name="Google Shape;5301;p48"/>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02" name="Google Shape;5302;p48"/>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03" name="Google Shape;5303;p48"/>
          <p:cNvGrpSpPr/>
          <p:nvPr/>
        </p:nvGrpSpPr>
        <p:grpSpPr>
          <a:xfrm>
            <a:off x="7670999" y="1742615"/>
            <a:ext cx="399125" cy="469173"/>
            <a:chOff x="-27691025" y="3175300"/>
            <a:chExt cx="251275" cy="295375"/>
          </a:xfrm>
        </p:grpSpPr>
        <p:sp>
          <p:nvSpPr>
            <p:cNvPr id="5304" name="Google Shape;5304;p48"/>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05" name="Google Shape;5305;p48"/>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06" name="Google Shape;5306;p48"/>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07" name="Google Shape;5307;p48"/>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08" name="Google Shape;5308;p48"/>
          <p:cNvGrpSpPr/>
          <p:nvPr/>
        </p:nvGrpSpPr>
        <p:grpSpPr>
          <a:xfrm>
            <a:off x="7634088" y="2434183"/>
            <a:ext cx="472947" cy="304020"/>
            <a:chOff x="-27721750" y="3598250"/>
            <a:chExt cx="297750" cy="191400"/>
          </a:xfrm>
        </p:grpSpPr>
        <p:sp>
          <p:nvSpPr>
            <p:cNvPr id="5309" name="Google Shape;5309;p48"/>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10" name="Google Shape;5310;p48"/>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11" name="Google Shape;5311;p48"/>
          <p:cNvGrpSpPr/>
          <p:nvPr/>
        </p:nvGrpSpPr>
        <p:grpSpPr>
          <a:xfrm>
            <a:off x="7635955" y="2958911"/>
            <a:ext cx="469213" cy="454640"/>
            <a:chOff x="-27719400" y="3925600"/>
            <a:chExt cx="295400" cy="286225"/>
          </a:xfrm>
        </p:grpSpPr>
        <p:sp>
          <p:nvSpPr>
            <p:cNvPr id="5312" name="Google Shape;5312;p48"/>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13" name="Google Shape;5313;p48"/>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14" name="Google Shape;5314;p48"/>
          <p:cNvGrpSpPr/>
          <p:nvPr/>
        </p:nvGrpSpPr>
        <p:grpSpPr>
          <a:xfrm>
            <a:off x="10597651" y="1741365"/>
            <a:ext cx="471676" cy="471676"/>
            <a:chOff x="-25834600" y="3176875"/>
            <a:chExt cx="296950" cy="296950"/>
          </a:xfrm>
        </p:grpSpPr>
        <p:sp>
          <p:nvSpPr>
            <p:cNvPr id="5315" name="Google Shape;5315;p48"/>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16" name="Google Shape;5316;p48"/>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17" name="Google Shape;5317;p48"/>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18" name="Google Shape;5318;p48"/>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19" name="Google Shape;5319;p48"/>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20" name="Google Shape;5320;p48"/>
          <p:cNvGrpSpPr/>
          <p:nvPr/>
        </p:nvGrpSpPr>
        <p:grpSpPr>
          <a:xfrm>
            <a:off x="10597651" y="2365366"/>
            <a:ext cx="471676" cy="441655"/>
            <a:chOff x="-25834600" y="3564375"/>
            <a:chExt cx="296950" cy="278050"/>
          </a:xfrm>
        </p:grpSpPr>
        <p:sp>
          <p:nvSpPr>
            <p:cNvPr id="5321" name="Google Shape;5321;p48"/>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22" name="Google Shape;5322;p48"/>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23" name="Google Shape;5323;p48"/>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24" name="Google Shape;5324;p48"/>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25" name="Google Shape;5325;p48"/>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26" name="Google Shape;5326;p48"/>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27" name="Google Shape;5327;p48"/>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28" name="Google Shape;5328;p48"/>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29" name="Google Shape;5329;p48"/>
          <p:cNvGrpSpPr/>
          <p:nvPr/>
        </p:nvGrpSpPr>
        <p:grpSpPr>
          <a:xfrm>
            <a:off x="10595150" y="2951169"/>
            <a:ext cx="476679" cy="470127"/>
            <a:chOff x="-25834600" y="3915850"/>
            <a:chExt cx="300100" cy="295975"/>
          </a:xfrm>
        </p:grpSpPr>
        <p:sp>
          <p:nvSpPr>
            <p:cNvPr id="5330" name="Google Shape;5330;p48"/>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31" name="Google Shape;5331;p48"/>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32" name="Google Shape;5332;p48"/>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33" name="Google Shape;5333;p48"/>
          <p:cNvGrpSpPr/>
          <p:nvPr/>
        </p:nvGrpSpPr>
        <p:grpSpPr>
          <a:xfrm>
            <a:off x="8909053" y="3592809"/>
            <a:ext cx="305291" cy="467983"/>
            <a:chOff x="-23930925" y="3149300"/>
            <a:chExt cx="192200" cy="294625"/>
          </a:xfrm>
        </p:grpSpPr>
        <p:sp>
          <p:nvSpPr>
            <p:cNvPr id="5334" name="Google Shape;5334;p48"/>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35" name="Google Shape;5335;p48"/>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36" name="Google Shape;5336;p48"/>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37" name="Google Shape;5337;p48"/>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38" name="Google Shape;5338;p48"/>
          <p:cNvGrpSpPr/>
          <p:nvPr/>
        </p:nvGrpSpPr>
        <p:grpSpPr>
          <a:xfrm>
            <a:off x="8851494" y="4230787"/>
            <a:ext cx="420409" cy="469213"/>
            <a:chOff x="-23962425" y="3519475"/>
            <a:chExt cx="264675" cy="295400"/>
          </a:xfrm>
        </p:grpSpPr>
        <p:sp>
          <p:nvSpPr>
            <p:cNvPr id="5339" name="Google Shape;5339;p48"/>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40" name="Google Shape;5340;p48"/>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341" name="Google Shape;5341;p48"/>
          <p:cNvSpPr/>
          <p:nvPr/>
        </p:nvSpPr>
        <p:spPr>
          <a:xfrm>
            <a:off x="8812076" y="4835735"/>
            <a:ext cx="500465" cy="459247"/>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342" name="Google Shape;5342;p48"/>
          <p:cNvGrpSpPr/>
          <p:nvPr/>
        </p:nvGrpSpPr>
        <p:grpSpPr>
          <a:xfrm>
            <a:off x="10689727" y="4830846"/>
            <a:ext cx="319069" cy="469173"/>
            <a:chOff x="-22788075" y="3904625"/>
            <a:chExt cx="200875" cy="295375"/>
          </a:xfrm>
        </p:grpSpPr>
        <p:sp>
          <p:nvSpPr>
            <p:cNvPr id="5343" name="Google Shape;5343;p48"/>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44" name="Google Shape;5344;p48"/>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45" name="Google Shape;5345;p48"/>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46" name="Google Shape;5346;p48"/>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47" name="Google Shape;5347;p48"/>
          <p:cNvGrpSpPr/>
          <p:nvPr/>
        </p:nvGrpSpPr>
        <p:grpSpPr>
          <a:xfrm>
            <a:off x="8230124" y="1741999"/>
            <a:ext cx="472947" cy="470404"/>
            <a:chOff x="-27351575" y="3175300"/>
            <a:chExt cx="297750" cy="296150"/>
          </a:xfrm>
        </p:grpSpPr>
        <p:sp>
          <p:nvSpPr>
            <p:cNvPr id="5348" name="Google Shape;5348;p48"/>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49" name="Google Shape;5349;p48"/>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50" name="Google Shape;5350;p48"/>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51" name="Google Shape;5351;p48"/>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52" name="Google Shape;5352;p48"/>
          <p:cNvGrpSpPr/>
          <p:nvPr/>
        </p:nvGrpSpPr>
        <p:grpSpPr>
          <a:xfrm>
            <a:off x="8287070" y="2350812"/>
            <a:ext cx="359057" cy="470763"/>
            <a:chOff x="-27313750" y="3545275"/>
            <a:chExt cx="226050" cy="296375"/>
          </a:xfrm>
        </p:grpSpPr>
        <p:sp>
          <p:nvSpPr>
            <p:cNvPr id="5353" name="Google Shape;5353;p48"/>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54" name="Google Shape;5354;p48"/>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55" name="Google Shape;5355;p48"/>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56" name="Google Shape;5356;p48"/>
          <p:cNvGrpSpPr/>
          <p:nvPr/>
        </p:nvGrpSpPr>
        <p:grpSpPr>
          <a:xfrm>
            <a:off x="8230124" y="2948507"/>
            <a:ext cx="472947" cy="475448"/>
            <a:chOff x="-27351575" y="3915650"/>
            <a:chExt cx="297750" cy="299325"/>
          </a:xfrm>
        </p:grpSpPr>
        <p:sp>
          <p:nvSpPr>
            <p:cNvPr id="5357" name="Google Shape;5357;p48"/>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58" name="Google Shape;5358;p48"/>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59" name="Google Shape;5359;p48"/>
          <p:cNvGrpSpPr/>
          <p:nvPr/>
        </p:nvGrpSpPr>
        <p:grpSpPr>
          <a:xfrm>
            <a:off x="6480112" y="3591439"/>
            <a:ext cx="425413" cy="470723"/>
            <a:chOff x="-25445525" y="3175900"/>
            <a:chExt cx="267825" cy="296350"/>
          </a:xfrm>
        </p:grpSpPr>
        <p:sp>
          <p:nvSpPr>
            <p:cNvPr id="5360" name="Google Shape;5360;p48"/>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61" name="Google Shape;5361;p48"/>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62" name="Google Shape;5362;p48"/>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63" name="Google Shape;5363;p48"/>
          <p:cNvGrpSpPr/>
          <p:nvPr/>
        </p:nvGrpSpPr>
        <p:grpSpPr>
          <a:xfrm>
            <a:off x="6455730" y="4245203"/>
            <a:ext cx="474177" cy="440384"/>
            <a:chOff x="-25465200" y="3565175"/>
            <a:chExt cx="298525" cy="277250"/>
          </a:xfrm>
        </p:grpSpPr>
        <p:sp>
          <p:nvSpPr>
            <p:cNvPr id="5364" name="Google Shape;5364;p48"/>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65" name="Google Shape;5365;p48"/>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66" name="Google Shape;5366;p48"/>
          <p:cNvGrpSpPr/>
          <p:nvPr/>
        </p:nvGrpSpPr>
        <p:grpSpPr>
          <a:xfrm>
            <a:off x="6455115" y="4831243"/>
            <a:ext cx="475408" cy="468380"/>
            <a:chOff x="-25465200" y="3916150"/>
            <a:chExt cx="299300" cy="294875"/>
          </a:xfrm>
        </p:grpSpPr>
        <p:sp>
          <p:nvSpPr>
            <p:cNvPr id="5367" name="Google Shape;5367;p48"/>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68" name="Google Shape;5368;p48"/>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69" name="Google Shape;5369;p48"/>
          <p:cNvGrpSpPr/>
          <p:nvPr/>
        </p:nvGrpSpPr>
        <p:grpSpPr>
          <a:xfrm>
            <a:off x="9425034" y="3591598"/>
            <a:ext cx="469173" cy="470404"/>
            <a:chOff x="-23615075" y="3148525"/>
            <a:chExt cx="295375" cy="296150"/>
          </a:xfrm>
        </p:grpSpPr>
        <p:sp>
          <p:nvSpPr>
            <p:cNvPr id="5370" name="Google Shape;5370;p48"/>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71" name="Google Shape;5371;p48"/>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72" name="Google Shape;5372;p48"/>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73" name="Google Shape;5373;p48"/>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374" name="Google Shape;5374;p48"/>
          <p:cNvSpPr/>
          <p:nvPr/>
        </p:nvSpPr>
        <p:spPr>
          <a:xfrm>
            <a:off x="9422496" y="4229409"/>
            <a:ext cx="475448" cy="471835"/>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375" name="Google Shape;5375;p48"/>
          <p:cNvGrpSpPr/>
          <p:nvPr/>
        </p:nvGrpSpPr>
        <p:grpSpPr>
          <a:xfrm>
            <a:off x="9424399" y="4843970"/>
            <a:ext cx="470444" cy="442925"/>
            <a:chOff x="-23615075" y="3906200"/>
            <a:chExt cx="296175" cy="278850"/>
          </a:xfrm>
        </p:grpSpPr>
        <p:sp>
          <p:nvSpPr>
            <p:cNvPr id="5376" name="Google Shape;5376;p48"/>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77" name="Google Shape;5377;p48"/>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78" name="Google Shape;5378;p48"/>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379" name="Google Shape;5379;p48"/>
          <p:cNvSpPr/>
          <p:nvPr/>
        </p:nvSpPr>
        <p:spPr>
          <a:xfrm>
            <a:off x="8249508" y="5419927"/>
            <a:ext cx="469173" cy="467943"/>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380" name="Google Shape;5380;p48"/>
          <p:cNvGrpSpPr/>
          <p:nvPr/>
        </p:nvGrpSpPr>
        <p:grpSpPr>
          <a:xfrm>
            <a:off x="8823025" y="1742158"/>
            <a:ext cx="471676" cy="470087"/>
            <a:chOff x="-26980600" y="3175500"/>
            <a:chExt cx="296950" cy="295950"/>
          </a:xfrm>
        </p:grpSpPr>
        <p:sp>
          <p:nvSpPr>
            <p:cNvPr id="5381" name="Google Shape;5381;p48"/>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82" name="Google Shape;5382;p48"/>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83" name="Google Shape;5383;p48"/>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384" name="Google Shape;5384;p48"/>
          <p:cNvSpPr/>
          <p:nvPr/>
        </p:nvSpPr>
        <p:spPr>
          <a:xfrm>
            <a:off x="8853114" y="2351519"/>
            <a:ext cx="412865" cy="469213"/>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385" name="Google Shape;5385;p48"/>
          <p:cNvGrpSpPr/>
          <p:nvPr/>
        </p:nvGrpSpPr>
        <p:grpSpPr>
          <a:xfrm>
            <a:off x="8823659" y="2993540"/>
            <a:ext cx="470404" cy="385385"/>
            <a:chOff x="-26981375" y="3951875"/>
            <a:chExt cx="296150" cy="242625"/>
          </a:xfrm>
        </p:grpSpPr>
        <p:sp>
          <p:nvSpPr>
            <p:cNvPr id="5386" name="Google Shape;5386;p48"/>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87" name="Google Shape;5387;p48"/>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88" name="Google Shape;5388;p48"/>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89" name="Google Shape;5389;p48"/>
          <p:cNvGrpSpPr/>
          <p:nvPr/>
        </p:nvGrpSpPr>
        <p:grpSpPr>
          <a:xfrm>
            <a:off x="7043716" y="3590327"/>
            <a:ext cx="469213" cy="472947"/>
            <a:chOff x="-25094250" y="3176075"/>
            <a:chExt cx="295400" cy="297750"/>
          </a:xfrm>
        </p:grpSpPr>
        <p:sp>
          <p:nvSpPr>
            <p:cNvPr id="5390" name="Google Shape;5390;p48"/>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91" name="Google Shape;5391;p48"/>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92" name="Google Shape;5392;p48"/>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393" name="Google Shape;5393;p48"/>
          <p:cNvGrpSpPr/>
          <p:nvPr/>
        </p:nvGrpSpPr>
        <p:grpSpPr>
          <a:xfrm>
            <a:off x="7043716" y="4230808"/>
            <a:ext cx="469213" cy="469173"/>
            <a:chOff x="-25094250" y="3547050"/>
            <a:chExt cx="295400" cy="295375"/>
          </a:xfrm>
        </p:grpSpPr>
        <p:sp>
          <p:nvSpPr>
            <p:cNvPr id="5394" name="Google Shape;5394;p48"/>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95" name="Google Shape;5395;p48"/>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96" name="Google Shape;5396;p48"/>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97" name="Google Shape;5397;p48"/>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398" name="Google Shape;5398;p48"/>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399" name="Google Shape;5399;p48"/>
          <p:cNvSpPr/>
          <p:nvPr/>
        </p:nvSpPr>
        <p:spPr>
          <a:xfrm>
            <a:off x="7043738" y="4904115"/>
            <a:ext cx="470444" cy="322485"/>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400" name="Google Shape;5400;p48"/>
          <p:cNvGrpSpPr/>
          <p:nvPr/>
        </p:nvGrpSpPr>
        <p:grpSpPr>
          <a:xfrm>
            <a:off x="10019819" y="3591598"/>
            <a:ext cx="470404" cy="470404"/>
            <a:chOff x="-23245675" y="3148525"/>
            <a:chExt cx="296150" cy="296150"/>
          </a:xfrm>
        </p:grpSpPr>
        <p:sp>
          <p:nvSpPr>
            <p:cNvPr id="5401" name="Google Shape;5401;p48"/>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02" name="Google Shape;5402;p48"/>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03" name="Google Shape;5403;p48"/>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404" name="Google Shape;5404;p48"/>
          <p:cNvSpPr/>
          <p:nvPr/>
        </p:nvSpPr>
        <p:spPr>
          <a:xfrm>
            <a:off x="10076062" y="4230720"/>
            <a:ext cx="359097" cy="469213"/>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405" name="Google Shape;5405;p48"/>
          <p:cNvGrpSpPr/>
          <p:nvPr/>
        </p:nvGrpSpPr>
        <p:grpSpPr>
          <a:xfrm>
            <a:off x="10020434" y="4830230"/>
            <a:ext cx="469173" cy="470404"/>
            <a:chOff x="-23244900" y="3888100"/>
            <a:chExt cx="295375" cy="296150"/>
          </a:xfrm>
        </p:grpSpPr>
        <p:sp>
          <p:nvSpPr>
            <p:cNvPr id="5406" name="Google Shape;5406;p48"/>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07" name="Google Shape;5407;p48"/>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08" name="Google Shape;5408;p48"/>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09" name="Google Shape;5409;p48"/>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10" name="Google Shape;5410;p48"/>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11" name="Google Shape;5411;p48"/>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12" name="Google Shape;5412;p48"/>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13" name="Google Shape;5413;p48"/>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14" name="Google Shape;5414;p48"/>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15" name="Google Shape;5415;p48"/>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16" name="Google Shape;5416;p48"/>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417" name="Google Shape;5417;p48"/>
          <p:cNvSpPr/>
          <p:nvPr/>
        </p:nvSpPr>
        <p:spPr>
          <a:xfrm>
            <a:off x="8788785" y="5418051"/>
            <a:ext cx="471715" cy="471676"/>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18" name="Google Shape;5418;p48"/>
          <p:cNvSpPr txBox="1"/>
          <p:nvPr/>
        </p:nvSpPr>
        <p:spPr>
          <a:xfrm>
            <a:off x="1102117" y="681356"/>
            <a:ext cx="4642800" cy="643200"/>
          </a:xfrm>
          <a:prstGeom prst="rect">
            <a:avLst/>
          </a:prstGeom>
          <a:noFill/>
          <a:ln>
            <a:noFill/>
          </a:ln>
        </p:spPr>
        <p:txBody>
          <a:bodyPr spcFirstLastPara="1" wrap="square" lIns="121900" tIns="121900" rIns="121900" bIns="121900" anchor="t" anchorCtr="0">
            <a:noAutofit/>
          </a:bodyPr>
          <a:lstStyle/>
          <a:p>
            <a:pPr algn="ctr"/>
            <a:r>
              <a:rPr lang="en" sz="3200">
                <a:solidFill>
                  <a:schemeClr val="lt1"/>
                </a:solidFill>
              </a:rPr>
              <a:t>Educational Icons</a:t>
            </a:r>
            <a:endParaRPr sz="3200">
              <a:solidFill>
                <a:schemeClr val="lt1"/>
              </a:solidFill>
            </a:endParaRPr>
          </a:p>
        </p:txBody>
      </p:sp>
      <p:sp>
        <p:nvSpPr>
          <p:cNvPr id="5419" name="Google Shape;5419;p48"/>
          <p:cNvSpPr txBox="1"/>
          <p:nvPr/>
        </p:nvSpPr>
        <p:spPr>
          <a:xfrm>
            <a:off x="6447084" y="681356"/>
            <a:ext cx="4642800" cy="643200"/>
          </a:xfrm>
          <a:prstGeom prst="rect">
            <a:avLst/>
          </a:prstGeom>
          <a:noFill/>
          <a:ln>
            <a:noFill/>
          </a:ln>
        </p:spPr>
        <p:txBody>
          <a:bodyPr spcFirstLastPara="1" wrap="square" lIns="121900" tIns="121900" rIns="121900" bIns="121900" anchor="t" anchorCtr="0">
            <a:noAutofit/>
          </a:bodyPr>
          <a:lstStyle/>
          <a:p>
            <a:pPr algn="ctr"/>
            <a:r>
              <a:rPr lang="en" sz="3200">
                <a:solidFill>
                  <a:schemeClr val="lt1"/>
                </a:solidFill>
              </a:rPr>
              <a:t>Medical Icons</a:t>
            </a:r>
            <a:endParaRPr sz="3200">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423"/>
        <p:cNvGrpSpPr/>
        <p:nvPr/>
      </p:nvGrpSpPr>
      <p:grpSpPr>
        <a:xfrm>
          <a:off x="0" y="0"/>
          <a:ext cx="0" cy="0"/>
          <a:chOff x="0" y="0"/>
          <a:chExt cx="0" cy="0"/>
        </a:xfrm>
      </p:grpSpPr>
      <p:sp>
        <p:nvSpPr>
          <p:cNvPr id="5424" name="Google Shape;5424;p49"/>
          <p:cNvSpPr/>
          <p:nvPr/>
        </p:nvSpPr>
        <p:spPr>
          <a:xfrm>
            <a:off x="1110040" y="1836104"/>
            <a:ext cx="489681" cy="488485"/>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425" name="Google Shape;5425;p49"/>
          <p:cNvGrpSpPr/>
          <p:nvPr/>
        </p:nvGrpSpPr>
        <p:grpSpPr>
          <a:xfrm>
            <a:off x="1110206" y="2426197"/>
            <a:ext cx="489681" cy="489681"/>
            <a:chOff x="-65145700" y="3727425"/>
            <a:chExt cx="317425" cy="317425"/>
          </a:xfrm>
        </p:grpSpPr>
        <p:sp>
          <p:nvSpPr>
            <p:cNvPr id="5426" name="Google Shape;5426;p49"/>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27" name="Google Shape;5427;p49"/>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428" name="Google Shape;5428;p49"/>
          <p:cNvGrpSpPr/>
          <p:nvPr/>
        </p:nvGrpSpPr>
        <p:grpSpPr>
          <a:xfrm>
            <a:off x="1114468" y="2998082"/>
            <a:ext cx="481157" cy="489681"/>
            <a:chOff x="-65144125" y="4094450"/>
            <a:chExt cx="311900" cy="317425"/>
          </a:xfrm>
        </p:grpSpPr>
        <p:sp>
          <p:nvSpPr>
            <p:cNvPr id="5429" name="Google Shape;5429;p49"/>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30" name="Google Shape;5430;p49"/>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31" name="Google Shape;5431;p49"/>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432" name="Google Shape;5432;p49"/>
          <p:cNvSpPr/>
          <p:nvPr/>
        </p:nvSpPr>
        <p:spPr>
          <a:xfrm>
            <a:off x="4053439" y="1834272"/>
            <a:ext cx="492111" cy="492149"/>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433" name="Google Shape;5433;p49"/>
          <p:cNvGrpSpPr/>
          <p:nvPr/>
        </p:nvGrpSpPr>
        <p:grpSpPr>
          <a:xfrm>
            <a:off x="4052561" y="2425675"/>
            <a:ext cx="494193" cy="490723"/>
            <a:chOff x="-63250675" y="3744075"/>
            <a:chExt cx="320350" cy="318100"/>
          </a:xfrm>
        </p:grpSpPr>
        <p:sp>
          <p:nvSpPr>
            <p:cNvPr id="5434" name="Google Shape;5434;p49"/>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35" name="Google Shape;5435;p49"/>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36" name="Google Shape;5436;p49"/>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437" name="Google Shape;5437;p49"/>
          <p:cNvGrpSpPr/>
          <p:nvPr/>
        </p:nvGrpSpPr>
        <p:grpSpPr>
          <a:xfrm>
            <a:off x="4054817" y="2998082"/>
            <a:ext cx="489681" cy="489681"/>
            <a:chOff x="-63250675" y="4110200"/>
            <a:chExt cx="317425" cy="317425"/>
          </a:xfrm>
        </p:grpSpPr>
        <p:sp>
          <p:nvSpPr>
            <p:cNvPr id="5438" name="Google Shape;5438;p49"/>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39" name="Google Shape;5439;p49"/>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40" name="Google Shape;5440;p49"/>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41" name="Google Shape;5441;p49"/>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42" name="Google Shape;5442;p49"/>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43" name="Google Shape;5443;p49"/>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44" name="Google Shape;5444;p49"/>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45" name="Google Shape;5445;p49"/>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46" name="Google Shape;5446;p49"/>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447" name="Google Shape;5447;p49"/>
          <p:cNvGrpSpPr/>
          <p:nvPr/>
        </p:nvGrpSpPr>
        <p:grpSpPr>
          <a:xfrm>
            <a:off x="2293546" y="3660875"/>
            <a:ext cx="478767" cy="478459"/>
            <a:chOff x="-61351725" y="3372400"/>
            <a:chExt cx="310350" cy="310150"/>
          </a:xfrm>
        </p:grpSpPr>
        <p:sp>
          <p:nvSpPr>
            <p:cNvPr id="5448" name="Google Shape;5448;p49"/>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49" name="Google Shape;5449;p49"/>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50" name="Google Shape;5450;p49"/>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451" name="Google Shape;5451;p49"/>
          <p:cNvGrpSpPr/>
          <p:nvPr/>
        </p:nvGrpSpPr>
        <p:grpSpPr>
          <a:xfrm>
            <a:off x="2288686" y="4278284"/>
            <a:ext cx="488485" cy="444712"/>
            <a:chOff x="-61354875" y="3751050"/>
            <a:chExt cx="316650" cy="288275"/>
          </a:xfrm>
        </p:grpSpPr>
        <p:sp>
          <p:nvSpPr>
            <p:cNvPr id="5452" name="Google Shape;5452;p49"/>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53" name="Google Shape;5453;p49"/>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54" name="Google Shape;5454;p49"/>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455" name="Google Shape;5455;p49"/>
          <p:cNvGrpSpPr/>
          <p:nvPr/>
        </p:nvGrpSpPr>
        <p:grpSpPr>
          <a:xfrm>
            <a:off x="2288686" y="4867136"/>
            <a:ext cx="488485" cy="489720"/>
            <a:chOff x="-61354875" y="4101525"/>
            <a:chExt cx="316650" cy="317450"/>
          </a:xfrm>
        </p:grpSpPr>
        <p:sp>
          <p:nvSpPr>
            <p:cNvPr id="5456" name="Google Shape;5456;p49"/>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57" name="Google Shape;5457;p49"/>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458" name="Google Shape;5458;p49"/>
          <p:cNvGrpSpPr/>
          <p:nvPr/>
        </p:nvGrpSpPr>
        <p:grpSpPr>
          <a:xfrm>
            <a:off x="5243933" y="3656305"/>
            <a:ext cx="490876" cy="487599"/>
            <a:chOff x="-59470075" y="3308975"/>
            <a:chExt cx="318200" cy="316075"/>
          </a:xfrm>
        </p:grpSpPr>
        <p:sp>
          <p:nvSpPr>
            <p:cNvPr id="5459" name="Google Shape;5459;p49"/>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60" name="Google Shape;5460;p49"/>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61" name="Google Shape;5461;p49"/>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62" name="Google Shape;5462;p49"/>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63" name="Google Shape;5463;p49"/>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64" name="Google Shape;5464;p49"/>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65" name="Google Shape;5465;p49"/>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66" name="Google Shape;5466;p49"/>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67" name="Google Shape;5467;p49"/>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468" name="Google Shape;5468;p49"/>
          <p:cNvGrpSpPr/>
          <p:nvPr/>
        </p:nvGrpSpPr>
        <p:grpSpPr>
          <a:xfrm>
            <a:off x="1704506" y="1837244"/>
            <a:ext cx="489681" cy="486248"/>
            <a:chOff x="-64781025" y="3361050"/>
            <a:chExt cx="317425" cy="315200"/>
          </a:xfrm>
        </p:grpSpPr>
        <p:sp>
          <p:nvSpPr>
            <p:cNvPr id="5469" name="Google Shape;5469;p49"/>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70" name="Google Shape;5470;p49"/>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71" name="Google Shape;5471;p49"/>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72" name="Google Shape;5472;p49"/>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473" name="Google Shape;5473;p49"/>
          <p:cNvSpPr/>
          <p:nvPr/>
        </p:nvSpPr>
        <p:spPr>
          <a:xfrm>
            <a:off x="1704340" y="2427385"/>
            <a:ext cx="489681" cy="487251"/>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74" name="Google Shape;5474;p49"/>
          <p:cNvSpPr/>
          <p:nvPr/>
        </p:nvSpPr>
        <p:spPr>
          <a:xfrm>
            <a:off x="1740784" y="2998056"/>
            <a:ext cx="416789" cy="48968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75" name="Google Shape;5475;p49"/>
          <p:cNvSpPr/>
          <p:nvPr/>
        </p:nvSpPr>
        <p:spPr>
          <a:xfrm>
            <a:off x="4654498" y="1889577"/>
            <a:ext cx="488447" cy="381540"/>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476" name="Google Shape;5476;p49"/>
          <p:cNvGrpSpPr/>
          <p:nvPr/>
        </p:nvGrpSpPr>
        <p:grpSpPr>
          <a:xfrm>
            <a:off x="4643706" y="2425830"/>
            <a:ext cx="510353" cy="490413"/>
            <a:chOff x="-62890750" y="3747425"/>
            <a:chExt cx="330825" cy="317900"/>
          </a:xfrm>
        </p:grpSpPr>
        <p:sp>
          <p:nvSpPr>
            <p:cNvPr id="5477" name="Google Shape;5477;p49"/>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78" name="Google Shape;5478;p49"/>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79" name="Google Shape;5479;p49"/>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80" name="Google Shape;5480;p49"/>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81" name="Google Shape;5481;p49"/>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82" name="Google Shape;5482;p49"/>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83" name="Google Shape;5483;p49"/>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84" name="Google Shape;5484;p49"/>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85" name="Google Shape;5485;p49"/>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86" name="Google Shape;5486;p49"/>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87" name="Google Shape;5487;p49"/>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88" name="Google Shape;5488;p49"/>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89" name="Google Shape;5489;p49"/>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90" name="Google Shape;5490;p49"/>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491" name="Google Shape;5491;p49"/>
          <p:cNvGrpSpPr/>
          <p:nvPr/>
        </p:nvGrpSpPr>
        <p:grpSpPr>
          <a:xfrm>
            <a:off x="4654042" y="2998679"/>
            <a:ext cx="489681" cy="488485"/>
            <a:chOff x="-62884425" y="4111775"/>
            <a:chExt cx="317425" cy="316650"/>
          </a:xfrm>
        </p:grpSpPr>
        <p:sp>
          <p:nvSpPr>
            <p:cNvPr id="5492" name="Google Shape;5492;p49"/>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93" name="Google Shape;5493;p49"/>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494" name="Google Shape;5494;p49"/>
          <p:cNvGrpSpPr/>
          <p:nvPr/>
        </p:nvGrpSpPr>
        <p:grpSpPr>
          <a:xfrm>
            <a:off x="2884220" y="3660105"/>
            <a:ext cx="487251" cy="480001"/>
            <a:chOff x="-60991775" y="3376900"/>
            <a:chExt cx="315850" cy="311150"/>
          </a:xfrm>
        </p:grpSpPr>
        <p:sp>
          <p:nvSpPr>
            <p:cNvPr id="5495" name="Google Shape;5495;p49"/>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96" name="Google Shape;5496;p49"/>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497" name="Google Shape;5497;p49"/>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498" name="Google Shape;5498;p49"/>
          <p:cNvGrpSpPr/>
          <p:nvPr/>
        </p:nvGrpSpPr>
        <p:grpSpPr>
          <a:xfrm>
            <a:off x="2883603" y="4261257"/>
            <a:ext cx="488485" cy="478767"/>
            <a:chOff x="-60988625" y="3740800"/>
            <a:chExt cx="316650" cy="310350"/>
          </a:xfrm>
        </p:grpSpPr>
        <p:sp>
          <p:nvSpPr>
            <p:cNvPr id="5499" name="Google Shape;5499;p49"/>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00" name="Google Shape;5500;p49"/>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01" name="Google Shape;5501;p49"/>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02" name="Google Shape;5502;p49"/>
          <p:cNvGrpSpPr/>
          <p:nvPr/>
        </p:nvGrpSpPr>
        <p:grpSpPr>
          <a:xfrm>
            <a:off x="2883603" y="4868525"/>
            <a:ext cx="488485" cy="486943"/>
            <a:chOff x="-60987850" y="4100950"/>
            <a:chExt cx="316650" cy="315650"/>
          </a:xfrm>
        </p:grpSpPr>
        <p:sp>
          <p:nvSpPr>
            <p:cNvPr id="5503" name="Google Shape;5503;p49"/>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04" name="Google Shape;5504;p49"/>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05" name="Google Shape;5505;p49"/>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06" name="Google Shape;5506;p49"/>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07" name="Google Shape;5507;p49"/>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08" name="Google Shape;5508;p49"/>
          <p:cNvGrpSpPr/>
          <p:nvPr/>
        </p:nvGrpSpPr>
        <p:grpSpPr>
          <a:xfrm>
            <a:off x="5243315" y="4262472"/>
            <a:ext cx="492111" cy="476337"/>
            <a:chOff x="-59447250" y="3706150"/>
            <a:chExt cx="319000" cy="308775"/>
          </a:xfrm>
        </p:grpSpPr>
        <p:sp>
          <p:nvSpPr>
            <p:cNvPr id="5509" name="Google Shape;5509;p49"/>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10" name="Google Shape;5510;p49"/>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11" name="Google Shape;5511;p49"/>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12" name="Google Shape;5512;p49"/>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13" name="Google Shape;5513;p49"/>
          <p:cNvGrpSpPr/>
          <p:nvPr/>
        </p:nvGrpSpPr>
        <p:grpSpPr>
          <a:xfrm>
            <a:off x="2294952" y="1837552"/>
            <a:ext cx="490915" cy="485632"/>
            <a:chOff x="-64406125" y="3362225"/>
            <a:chExt cx="318225" cy="314800"/>
          </a:xfrm>
        </p:grpSpPr>
        <p:sp>
          <p:nvSpPr>
            <p:cNvPr id="5514" name="Google Shape;5514;p49"/>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15" name="Google Shape;5515;p49"/>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516" name="Google Shape;5516;p49"/>
          <p:cNvSpPr/>
          <p:nvPr/>
        </p:nvSpPr>
        <p:spPr>
          <a:xfrm>
            <a:off x="2379228" y="2426172"/>
            <a:ext cx="322032" cy="48968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517" name="Google Shape;5517;p49"/>
          <p:cNvGrpSpPr/>
          <p:nvPr/>
        </p:nvGrpSpPr>
        <p:grpSpPr>
          <a:xfrm>
            <a:off x="2295570" y="2998679"/>
            <a:ext cx="489681" cy="488485"/>
            <a:chOff x="-64410850" y="4094450"/>
            <a:chExt cx="317425" cy="316650"/>
          </a:xfrm>
        </p:grpSpPr>
        <p:sp>
          <p:nvSpPr>
            <p:cNvPr id="5518" name="Google Shape;5518;p49"/>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19" name="Google Shape;5519;p49"/>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20" name="Google Shape;5520;p49"/>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521" name="Google Shape;5521;p49"/>
          <p:cNvSpPr/>
          <p:nvPr/>
        </p:nvSpPr>
        <p:spPr>
          <a:xfrm>
            <a:off x="5287863" y="1835371"/>
            <a:ext cx="426509" cy="489951"/>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522" name="Google Shape;5522;p49"/>
          <p:cNvGrpSpPr/>
          <p:nvPr/>
        </p:nvGrpSpPr>
        <p:grpSpPr>
          <a:xfrm>
            <a:off x="5257634" y="2425445"/>
            <a:ext cx="487289" cy="491185"/>
            <a:chOff x="-62516625" y="3743175"/>
            <a:chExt cx="315875" cy="318400"/>
          </a:xfrm>
        </p:grpSpPr>
        <p:sp>
          <p:nvSpPr>
            <p:cNvPr id="5523" name="Google Shape;5523;p49"/>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24" name="Google Shape;5524;p49"/>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25" name="Google Shape;5525;p49"/>
          <p:cNvGrpSpPr/>
          <p:nvPr/>
        </p:nvGrpSpPr>
        <p:grpSpPr>
          <a:xfrm>
            <a:off x="5266753" y="3025405"/>
            <a:ext cx="469048" cy="435032"/>
            <a:chOff x="-62511900" y="4129100"/>
            <a:chExt cx="304050" cy="282000"/>
          </a:xfrm>
        </p:grpSpPr>
        <p:sp>
          <p:nvSpPr>
            <p:cNvPr id="5526" name="Google Shape;5526;p49"/>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27" name="Google Shape;5527;p49"/>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28" name="Google Shape;5528;p49"/>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29" name="Google Shape;5529;p49"/>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30" name="Google Shape;5530;p49"/>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31" name="Google Shape;5531;p49"/>
          <p:cNvGrpSpPr/>
          <p:nvPr/>
        </p:nvGrpSpPr>
        <p:grpSpPr>
          <a:xfrm>
            <a:off x="3504249" y="3655265"/>
            <a:ext cx="414360" cy="489681"/>
            <a:chOff x="-60597975" y="3367475"/>
            <a:chExt cx="268600" cy="317425"/>
          </a:xfrm>
        </p:grpSpPr>
        <p:sp>
          <p:nvSpPr>
            <p:cNvPr id="5532" name="Google Shape;5532;p49"/>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33" name="Google Shape;5533;p49"/>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34" name="Google Shape;5534;p49"/>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35" name="Google Shape;5535;p49"/>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36" name="Google Shape;5536;p49"/>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537" name="Google Shape;5537;p49"/>
          <p:cNvSpPr/>
          <p:nvPr/>
        </p:nvSpPr>
        <p:spPr>
          <a:xfrm>
            <a:off x="3465219" y="4257280"/>
            <a:ext cx="492111" cy="486673"/>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538" name="Google Shape;5538;p49"/>
          <p:cNvGrpSpPr/>
          <p:nvPr/>
        </p:nvGrpSpPr>
        <p:grpSpPr>
          <a:xfrm>
            <a:off x="3467187" y="4937020"/>
            <a:ext cx="488485" cy="349953"/>
            <a:chOff x="-60621600" y="4145650"/>
            <a:chExt cx="316650" cy="226850"/>
          </a:xfrm>
        </p:grpSpPr>
        <p:sp>
          <p:nvSpPr>
            <p:cNvPr id="5539" name="Google Shape;5539;p49"/>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40" name="Google Shape;5540;p49"/>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41" name="Google Shape;5541;p49"/>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42" name="Google Shape;5542;p49"/>
          <p:cNvGrpSpPr/>
          <p:nvPr/>
        </p:nvGrpSpPr>
        <p:grpSpPr>
          <a:xfrm>
            <a:off x="5249389" y="4868352"/>
            <a:ext cx="479963" cy="487289"/>
            <a:chOff x="-59400775" y="4084200"/>
            <a:chExt cx="311125" cy="315875"/>
          </a:xfrm>
        </p:grpSpPr>
        <p:sp>
          <p:nvSpPr>
            <p:cNvPr id="5543" name="Google Shape;5543;p49"/>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44" name="Google Shape;5544;p49"/>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45" name="Google Shape;5545;p49"/>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46" name="Google Shape;5546;p49"/>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47" name="Google Shape;5547;p49"/>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48" name="Google Shape;5548;p49"/>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49" name="Google Shape;5549;p49"/>
          <p:cNvGrpSpPr/>
          <p:nvPr/>
        </p:nvGrpSpPr>
        <p:grpSpPr>
          <a:xfrm>
            <a:off x="2881515" y="1836126"/>
            <a:ext cx="487251" cy="488485"/>
            <a:chOff x="-64044600" y="3360375"/>
            <a:chExt cx="315850" cy="316650"/>
          </a:xfrm>
        </p:grpSpPr>
        <p:sp>
          <p:nvSpPr>
            <p:cNvPr id="5550" name="Google Shape;5550;p49"/>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51" name="Google Shape;5551;p49"/>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52" name="Google Shape;5552;p49"/>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53" name="Google Shape;5553;p49"/>
          <p:cNvGrpSpPr/>
          <p:nvPr/>
        </p:nvGrpSpPr>
        <p:grpSpPr>
          <a:xfrm>
            <a:off x="2916746" y="2426197"/>
            <a:ext cx="416789" cy="489681"/>
            <a:chOff x="-64022550" y="3727425"/>
            <a:chExt cx="270175" cy="317425"/>
          </a:xfrm>
        </p:grpSpPr>
        <p:sp>
          <p:nvSpPr>
            <p:cNvPr id="5554" name="Google Shape;5554;p49"/>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55" name="Google Shape;5555;p49"/>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56" name="Google Shape;5556;p49"/>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57" name="Google Shape;5557;p49"/>
          <p:cNvGrpSpPr/>
          <p:nvPr/>
        </p:nvGrpSpPr>
        <p:grpSpPr>
          <a:xfrm>
            <a:off x="2948930" y="2998063"/>
            <a:ext cx="352423" cy="489720"/>
            <a:chOff x="-64001300" y="4093650"/>
            <a:chExt cx="228450" cy="317450"/>
          </a:xfrm>
        </p:grpSpPr>
        <p:sp>
          <p:nvSpPr>
            <p:cNvPr id="5558" name="Google Shape;5558;p49"/>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59" name="Google Shape;5559;p49"/>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60" name="Google Shape;5560;p49"/>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61" name="Google Shape;5561;p49"/>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62" name="Google Shape;5562;p49"/>
          <p:cNvGrpSpPr/>
          <p:nvPr/>
        </p:nvGrpSpPr>
        <p:grpSpPr>
          <a:xfrm>
            <a:off x="1107601" y="3655784"/>
            <a:ext cx="479963" cy="488640"/>
            <a:chOff x="-62148800" y="3377700"/>
            <a:chExt cx="311125" cy="316750"/>
          </a:xfrm>
        </p:grpSpPr>
        <p:sp>
          <p:nvSpPr>
            <p:cNvPr id="5563" name="Google Shape;5563;p49"/>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64" name="Google Shape;5564;p49"/>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65" name="Google Shape;5565;p49"/>
          <p:cNvGrpSpPr/>
          <p:nvPr/>
        </p:nvGrpSpPr>
        <p:grpSpPr>
          <a:xfrm>
            <a:off x="1102145" y="4255780"/>
            <a:ext cx="490876" cy="489720"/>
            <a:chOff x="-62154300" y="3743950"/>
            <a:chExt cx="318200" cy="317450"/>
          </a:xfrm>
        </p:grpSpPr>
        <p:sp>
          <p:nvSpPr>
            <p:cNvPr id="5566" name="Google Shape;5566;p49"/>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67" name="Google Shape;5567;p49"/>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68" name="Google Shape;5568;p49"/>
          <p:cNvGrpSpPr/>
          <p:nvPr/>
        </p:nvGrpSpPr>
        <p:grpSpPr>
          <a:xfrm>
            <a:off x="1102125" y="4867754"/>
            <a:ext cx="490915" cy="488485"/>
            <a:chOff x="-62151950" y="4111775"/>
            <a:chExt cx="318225" cy="316650"/>
          </a:xfrm>
        </p:grpSpPr>
        <p:sp>
          <p:nvSpPr>
            <p:cNvPr id="5569" name="Google Shape;5569;p49"/>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70" name="Google Shape;5570;p49"/>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71" name="Google Shape;5571;p49"/>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72" name="Google Shape;5572;p49"/>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73" name="Google Shape;5573;p49"/>
          <p:cNvGrpSpPr/>
          <p:nvPr/>
        </p:nvGrpSpPr>
        <p:grpSpPr>
          <a:xfrm>
            <a:off x="4060291" y="3655148"/>
            <a:ext cx="490876" cy="489912"/>
            <a:chOff x="-60254550" y="3367325"/>
            <a:chExt cx="318200" cy="317575"/>
          </a:xfrm>
        </p:grpSpPr>
        <p:sp>
          <p:nvSpPr>
            <p:cNvPr id="5574" name="Google Shape;5574;p49"/>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75" name="Google Shape;5575;p49"/>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76" name="Google Shape;5576;p49"/>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77" name="Google Shape;5577;p49"/>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78" name="Google Shape;5578;p49"/>
          <p:cNvGrpSpPr/>
          <p:nvPr/>
        </p:nvGrpSpPr>
        <p:grpSpPr>
          <a:xfrm>
            <a:off x="4061487" y="4256473"/>
            <a:ext cx="488485" cy="488331"/>
            <a:chOff x="-60255350" y="3733825"/>
            <a:chExt cx="316650" cy="316550"/>
          </a:xfrm>
        </p:grpSpPr>
        <p:sp>
          <p:nvSpPr>
            <p:cNvPr id="5579" name="Google Shape;5579;p49"/>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80" name="Google Shape;5580;p49"/>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81" name="Google Shape;5581;p49"/>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82" name="Google Shape;5582;p49"/>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83" name="Google Shape;5583;p49"/>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84" name="Google Shape;5584;p49"/>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85" name="Google Shape;5585;p49"/>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586" name="Google Shape;5586;p49"/>
          <p:cNvGrpSpPr/>
          <p:nvPr/>
        </p:nvGrpSpPr>
        <p:grpSpPr>
          <a:xfrm>
            <a:off x="4098549" y="4868352"/>
            <a:ext cx="414360" cy="487289"/>
            <a:chOff x="-60232500" y="4101525"/>
            <a:chExt cx="268600" cy="315875"/>
          </a:xfrm>
        </p:grpSpPr>
        <p:sp>
          <p:nvSpPr>
            <p:cNvPr id="5587" name="Google Shape;5587;p49"/>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88" name="Google Shape;5588;p49"/>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589" name="Google Shape;5589;p49"/>
          <p:cNvSpPr/>
          <p:nvPr/>
        </p:nvSpPr>
        <p:spPr>
          <a:xfrm>
            <a:off x="2882249" y="5493596"/>
            <a:ext cx="488447" cy="48972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590" name="Google Shape;5590;p49"/>
          <p:cNvGrpSpPr/>
          <p:nvPr/>
        </p:nvGrpSpPr>
        <p:grpSpPr>
          <a:xfrm>
            <a:off x="3475883" y="1836126"/>
            <a:ext cx="490915" cy="488485"/>
            <a:chOff x="-63679950" y="3360375"/>
            <a:chExt cx="318225" cy="316650"/>
          </a:xfrm>
        </p:grpSpPr>
        <p:sp>
          <p:nvSpPr>
            <p:cNvPr id="5591" name="Google Shape;5591;p49"/>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92" name="Google Shape;5592;p49"/>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93" name="Google Shape;5593;p49"/>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94" name="Google Shape;5594;p49"/>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595" name="Google Shape;5595;p49"/>
          <p:cNvSpPr/>
          <p:nvPr/>
        </p:nvSpPr>
        <p:spPr>
          <a:xfrm>
            <a:off x="3474506" y="2425863"/>
            <a:ext cx="493345" cy="490299"/>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596" name="Google Shape;5596;p49"/>
          <p:cNvGrpSpPr/>
          <p:nvPr/>
        </p:nvGrpSpPr>
        <p:grpSpPr>
          <a:xfrm>
            <a:off x="3474052" y="2997909"/>
            <a:ext cx="494579" cy="490028"/>
            <a:chOff x="-63679950" y="4093450"/>
            <a:chExt cx="320600" cy="317650"/>
          </a:xfrm>
        </p:grpSpPr>
        <p:sp>
          <p:nvSpPr>
            <p:cNvPr id="5597" name="Google Shape;5597;p49"/>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98" name="Google Shape;5598;p49"/>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599" name="Google Shape;5599;p49"/>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00" name="Google Shape;5600;p49"/>
          <p:cNvGrpSpPr/>
          <p:nvPr/>
        </p:nvGrpSpPr>
        <p:grpSpPr>
          <a:xfrm>
            <a:off x="1687542" y="3655244"/>
            <a:ext cx="488485" cy="489720"/>
            <a:chOff x="-61784125" y="3377700"/>
            <a:chExt cx="316650" cy="317450"/>
          </a:xfrm>
        </p:grpSpPr>
        <p:sp>
          <p:nvSpPr>
            <p:cNvPr id="5601" name="Google Shape;5601;p49"/>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02" name="Google Shape;5602;p49"/>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03" name="Google Shape;5603;p49"/>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04" name="Google Shape;5604;p49"/>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05" name="Google Shape;5605;p49"/>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06" name="Google Shape;5606;p49"/>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07" name="Google Shape;5607;p49"/>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08" name="Google Shape;5608;p49"/>
          <p:cNvGrpSpPr/>
          <p:nvPr/>
        </p:nvGrpSpPr>
        <p:grpSpPr>
          <a:xfrm>
            <a:off x="1687542" y="4255780"/>
            <a:ext cx="488485" cy="489720"/>
            <a:chOff x="-61783350" y="3743950"/>
            <a:chExt cx="316650" cy="317450"/>
          </a:xfrm>
        </p:grpSpPr>
        <p:sp>
          <p:nvSpPr>
            <p:cNvPr id="5609" name="Google Shape;5609;p49"/>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10" name="Google Shape;5610;p49"/>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611" name="Google Shape;5611;p49"/>
          <p:cNvSpPr/>
          <p:nvPr/>
        </p:nvSpPr>
        <p:spPr>
          <a:xfrm>
            <a:off x="1687383" y="4867515"/>
            <a:ext cx="488485" cy="488909"/>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12" name="Google Shape;5612;p49"/>
          <p:cNvSpPr/>
          <p:nvPr/>
        </p:nvSpPr>
        <p:spPr>
          <a:xfrm>
            <a:off x="4651119" y="3668374"/>
            <a:ext cx="488485" cy="463417"/>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13" name="Google Shape;5613;p49"/>
          <p:cNvSpPr/>
          <p:nvPr/>
        </p:nvSpPr>
        <p:spPr>
          <a:xfrm>
            <a:off x="4649904" y="4309229"/>
            <a:ext cx="490915" cy="382775"/>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614" name="Google Shape;5614;p49"/>
          <p:cNvGrpSpPr/>
          <p:nvPr/>
        </p:nvGrpSpPr>
        <p:grpSpPr>
          <a:xfrm>
            <a:off x="4649440" y="4868892"/>
            <a:ext cx="492149" cy="486209"/>
            <a:chOff x="-59869425" y="4102225"/>
            <a:chExt cx="319025" cy="315175"/>
          </a:xfrm>
        </p:grpSpPr>
        <p:sp>
          <p:nvSpPr>
            <p:cNvPr id="5615" name="Google Shape;5615;p49"/>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16" name="Google Shape;5616;p49"/>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17" name="Google Shape;5617;p49"/>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18" name="Google Shape;5618;p49"/>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19" name="Google Shape;5619;p49"/>
          <p:cNvGrpSpPr/>
          <p:nvPr/>
        </p:nvGrpSpPr>
        <p:grpSpPr>
          <a:xfrm>
            <a:off x="3474511" y="5493988"/>
            <a:ext cx="488485" cy="487289"/>
            <a:chOff x="-59029025" y="3711650"/>
            <a:chExt cx="316650" cy="315875"/>
          </a:xfrm>
        </p:grpSpPr>
        <p:sp>
          <p:nvSpPr>
            <p:cNvPr id="5620" name="Google Shape;5620;p49"/>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21" name="Google Shape;5621;p49"/>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22" name="Google Shape;5622;p49"/>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23" name="Google Shape;5623;p49"/>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24" name="Google Shape;5624;p49"/>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25" name="Google Shape;5625;p49"/>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26" name="Google Shape;5626;p49"/>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27" name="Google Shape;5627;p49"/>
          <p:cNvGrpSpPr/>
          <p:nvPr/>
        </p:nvGrpSpPr>
        <p:grpSpPr>
          <a:xfrm>
            <a:off x="6455164" y="1864019"/>
            <a:ext cx="469253" cy="464251"/>
            <a:chOff x="581525" y="3254850"/>
            <a:chExt cx="297750" cy="294575"/>
          </a:xfrm>
        </p:grpSpPr>
        <p:sp>
          <p:nvSpPr>
            <p:cNvPr id="5628" name="Google Shape;5628;p49"/>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29" name="Google Shape;5629;p49"/>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30" name="Google Shape;5630;p49"/>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31" name="Google Shape;5631;p49"/>
          <p:cNvGrpSpPr/>
          <p:nvPr/>
        </p:nvGrpSpPr>
        <p:grpSpPr>
          <a:xfrm>
            <a:off x="6453923" y="2449267"/>
            <a:ext cx="471736" cy="468663"/>
            <a:chOff x="580725" y="3617925"/>
            <a:chExt cx="299325" cy="297375"/>
          </a:xfrm>
        </p:grpSpPr>
        <p:sp>
          <p:nvSpPr>
            <p:cNvPr id="5632" name="Google Shape;5632;p49"/>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33" name="Google Shape;5633;p49"/>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34" name="Google Shape;5634;p49"/>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35" name="Google Shape;5635;p49"/>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36" name="Google Shape;5636;p49"/>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37" name="Google Shape;5637;p49"/>
          <p:cNvGrpSpPr/>
          <p:nvPr/>
        </p:nvGrpSpPr>
        <p:grpSpPr>
          <a:xfrm>
            <a:off x="6456406" y="3045521"/>
            <a:ext cx="466772" cy="466772"/>
            <a:chOff x="583100" y="3982600"/>
            <a:chExt cx="296175" cy="296175"/>
          </a:xfrm>
        </p:grpSpPr>
        <p:sp>
          <p:nvSpPr>
            <p:cNvPr id="5638" name="Google Shape;5638;p49"/>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39" name="Google Shape;5639;p49"/>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40" name="Google Shape;5640;p49"/>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41" name="Google Shape;5641;p49"/>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42" name="Google Shape;5642;p49"/>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43" name="Google Shape;5643;p49"/>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44" name="Google Shape;5644;p49"/>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45" name="Google Shape;5645;p49"/>
          <p:cNvGrpSpPr/>
          <p:nvPr/>
        </p:nvGrpSpPr>
        <p:grpSpPr>
          <a:xfrm>
            <a:off x="9433225" y="1863685"/>
            <a:ext cx="409641" cy="464920"/>
            <a:chOff x="2423775" y="3226875"/>
            <a:chExt cx="259925" cy="295000"/>
          </a:xfrm>
        </p:grpSpPr>
        <p:sp>
          <p:nvSpPr>
            <p:cNvPr id="5646" name="Google Shape;5646;p49"/>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47" name="Google Shape;5647;p49"/>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48" name="Google Shape;5648;p49"/>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49" name="Google Shape;5649;p49"/>
          <p:cNvGrpSpPr/>
          <p:nvPr/>
        </p:nvGrpSpPr>
        <p:grpSpPr>
          <a:xfrm>
            <a:off x="9402809" y="2452066"/>
            <a:ext cx="470476" cy="463068"/>
            <a:chOff x="2404875" y="3592725"/>
            <a:chExt cx="298525" cy="293825"/>
          </a:xfrm>
        </p:grpSpPr>
        <p:sp>
          <p:nvSpPr>
            <p:cNvPr id="5650" name="Google Shape;5650;p49"/>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51" name="Google Shape;5651;p49"/>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52" name="Google Shape;5652;p49"/>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53" name="Google Shape;5653;p49"/>
          <p:cNvGrpSpPr/>
          <p:nvPr/>
        </p:nvGrpSpPr>
        <p:grpSpPr>
          <a:xfrm>
            <a:off x="9404049" y="3046153"/>
            <a:ext cx="467993" cy="465511"/>
            <a:chOff x="2404875" y="3955825"/>
            <a:chExt cx="296950" cy="295375"/>
          </a:xfrm>
        </p:grpSpPr>
        <p:sp>
          <p:nvSpPr>
            <p:cNvPr id="5654" name="Google Shape;5654;p49"/>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55" name="Google Shape;5655;p49"/>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56" name="Google Shape;5656;p49"/>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57" name="Google Shape;5657;p49"/>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58" name="Google Shape;5658;p49"/>
          <p:cNvGrpSpPr/>
          <p:nvPr/>
        </p:nvGrpSpPr>
        <p:grpSpPr>
          <a:xfrm>
            <a:off x="7662689" y="3665078"/>
            <a:ext cx="465551" cy="466772"/>
            <a:chOff x="4263650" y="3235150"/>
            <a:chExt cx="295400" cy="296175"/>
          </a:xfrm>
        </p:grpSpPr>
        <p:sp>
          <p:nvSpPr>
            <p:cNvPr id="5659" name="Google Shape;5659;p49"/>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60" name="Google Shape;5660;p49"/>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61" name="Google Shape;5661;p49"/>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62" name="Google Shape;5662;p49"/>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63" name="Google Shape;5663;p49"/>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64" name="Google Shape;5664;p49"/>
          <p:cNvGrpSpPr/>
          <p:nvPr/>
        </p:nvGrpSpPr>
        <p:grpSpPr>
          <a:xfrm>
            <a:off x="7659595" y="4277293"/>
            <a:ext cx="471736" cy="436985"/>
            <a:chOff x="4266025" y="3609275"/>
            <a:chExt cx="299325" cy="277275"/>
          </a:xfrm>
        </p:grpSpPr>
        <p:sp>
          <p:nvSpPr>
            <p:cNvPr id="5665" name="Google Shape;5665;p49"/>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66" name="Google Shape;5666;p49"/>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67" name="Google Shape;5667;p49"/>
          <p:cNvGrpSpPr/>
          <p:nvPr/>
        </p:nvGrpSpPr>
        <p:grpSpPr>
          <a:xfrm>
            <a:off x="7660205" y="4897809"/>
            <a:ext cx="470515" cy="465511"/>
            <a:chOff x="4263650" y="3963700"/>
            <a:chExt cx="298550" cy="295375"/>
          </a:xfrm>
        </p:grpSpPr>
        <p:sp>
          <p:nvSpPr>
            <p:cNvPr id="5668" name="Google Shape;5668;p49"/>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69" name="Google Shape;5669;p49"/>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70" name="Google Shape;5670;p49"/>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71" name="Google Shape;5671;p49"/>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72" name="Google Shape;5672;p49"/>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73" name="Google Shape;5673;p49"/>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74" name="Google Shape;5674;p49"/>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75" name="Google Shape;5675;p49"/>
          <p:cNvGrpSpPr/>
          <p:nvPr/>
        </p:nvGrpSpPr>
        <p:grpSpPr>
          <a:xfrm>
            <a:off x="10697988" y="3665079"/>
            <a:ext cx="301685" cy="466772"/>
            <a:chOff x="6164975" y="3211525"/>
            <a:chExt cx="191425" cy="296175"/>
          </a:xfrm>
        </p:grpSpPr>
        <p:sp>
          <p:nvSpPr>
            <p:cNvPr id="5676" name="Google Shape;5676;p49"/>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77" name="Google Shape;5677;p49"/>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78" name="Google Shape;5678;p49"/>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79" name="Google Shape;5679;p49"/>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80" name="Google Shape;5680;p49"/>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81" name="Google Shape;5681;p49"/>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82" name="Google Shape;5682;p49"/>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83" name="Google Shape;5683;p49"/>
          <p:cNvGrpSpPr/>
          <p:nvPr/>
        </p:nvGrpSpPr>
        <p:grpSpPr>
          <a:xfrm>
            <a:off x="7047371" y="1862779"/>
            <a:ext cx="470515" cy="466732"/>
            <a:chOff x="946175" y="3253275"/>
            <a:chExt cx="298550" cy="296150"/>
          </a:xfrm>
        </p:grpSpPr>
        <p:sp>
          <p:nvSpPr>
            <p:cNvPr id="5684" name="Google Shape;5684;p49"/>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85" name="Google Shape;5685;p49"/>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86" name="Google Shape;5686;p49"/>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87" name="Google Shape;5687;p49"/>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88" name="Google Shape;5688;p49"/>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89" name="Google Shape;5689;p49"/>
          <p:cNvGrpSpPr/>
          <p:nvPr/>
        </p:nvGrpSpPr>
        <p:grpSpPr>
          <a:xfrm>
            <a:off x="7048612" y="2452065"/>
            <a:ext cx="468032" cy="463068"/>
            <a:chOff x="946175" y="3619500"/>
            <a:chExt cx="296975" cy="293825"/>
          </a:xfrm>
        </p:grpSpPr>
        <p:sp>
          <p:nvSpPr>
            <p:cNvPr id="5690" name="Google Shape;5690;p49"/>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91" name="Google Shape;5691;p49"/>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92" name="Google Shape;5692;p49"/>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93" name="Google Shape;5693;p49"/>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94" name="Google Shape;5694;p49"/>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95" name="Google Shape;5695;p49"/>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696" name="Google Shape;5696;p49"/>
          <p:cNvGrpSpPr/>
          <p:nvPr/>
        </p:nvGrpSpPr>
        <p:grpSpPr>
          <a:xfrm>
            <a:off x="7048002" y="3044910"/>
            <a:ext cx="469253" cy="467993"/>
            <a:chOff x="944600" y="3981825"/>
            <a:chExt cx="297750" cy="296950"/>
          </a:xfrm>
        </p:grpSpPr>
        <p:sp>
          <p:nvSpPr>
            <p:cNvPr id="5697" name="Google Shape;5697;p49"/>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98" name="Google Shape;5698;p49"/>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699" name="Google Shape;5699;p49"/>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00" name="Google Shape;5700;p49"/>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01" name="Google Shape;5701;p49"/>
          <p:cNvGrpSpPr/>
          <p:nvPr/>
        </p:nvGrpSpPr>
        <p:grpSpPr>
          <a:xfrm>
            <a:off x="10003917" y="1863390"/>
            <a:ext cx="466772" cy="465511"/>
            <a:chOff x="2768750" y="3227275"/>
            <a:chExt cx="296175" cy="295375"/>
          </a:xfrm>
        </p:grpSpPr>
        <p:sp>
          <p:nvSpPr>
            <p:cNvPr id="5702" name="Google Shape;5702;p49"/>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03" name="Google Shape;5703;p49"/>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04" name="Google Shape;5704;p49"/>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05" name="Google Shape;5705;p49"/>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06" name="Google Shape;5706;p49"/>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07" name="Google Shape;5707;p49"/>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08" name="Google Shape;5708;p49"/>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09" name="Google Shape;5709;p49"/>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10" name="Google Shape;5710;p49"/>
          <p:cNvGrpSpPr/>
          <p:nvPr/>
        </p:nvGrpSpPr>
        <p:grpSpPr>
          <a:xfrm>
            <a:off x="10031851" y="2451219"/>
            <a:ext cx="410903" cy="464763"/>
            <a:chOff x="2786075" y="3591800"/>
            <a:chExt cx="260725" cy="294900"/>
          </a:xfrm>
        </p:grpSpPr>
        <p:sp>
          <p:nvSpPr>
            <p:cNvPr id="5711" name="Google Shape;5711;p49"/>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12" name="Google Shape;5712;p49"/>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13" name="Google Shape;5713;p49"/>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14" name="Google Shape;5714;p49"/>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15" name="Google Shape;5715;p49"/>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16" name="Google Shape;5716;p49"/>
          <p:cNvGrpSpPr/>
          <p:nvPr/>
        </p:nvGrpSpPr>
        <p:grpSpPr>
          <a:xfrm>
            <a:off x="10085849" y="3045522"/>
            <a:ext cx="302907" cy="466772"/>
            <a:chOff x="2819150" y="3955025"/>
            <a:chExt cx="192200" cy="296175"/>
          </a:xfrm>
        </p:grpSpPr>
        <p:sp>
          <p:nvSpPr>
            <p:cNvPr id="5717" name="Google Shape;5717;p49"/>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18" name="Google Shape;5718;p49"/>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19" name="Google Shape;5719;p49"/>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20" name="Google Shape;5720;p49"/>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21" name="Google Shape;5721;p49"/>
          <p:cNvGrpSpPr/>
          <p:nvPr/>
        </p:nvGrpSpPr>
        <p:grpSpPr>
          <a:xfrm>
            <a:off x="8250881" y="3666320"/>
            <a:ext cx="465511" cy="464289"/>
            <a:chOff x="4629125" y="3235150"/>
            <a:chExt cx="295375" cy="294600"/>
          </a:xfrm>
        </p:grpSpPr>
        <p:sp>
          <p:nvSpPr>
            <p:cNvPr id="5722" name="Google Shape;5722;p49"/>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23" name="Google Shape;5723;p49"/>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24" name="Google Shape;5724;p49"/>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25" name="Google Shape;5725;p49"/>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26" name="Google Shape;5726;p49"/>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27" name="Google Shape;5727;p49"/>
          <p:cNvGrpSpPr/>
          <p:nvPr/>
        </p:nvGrpSpPr>
        <p:grpSpPr>
          <a:xfrm>
            <a:off x="8250861" y="4263030"/>
            <a:ext cx="465551" cy="465511"/>
            <a:chOff x="4628325" y="3599825"/>
            <a:chExt cx="295400" cy="295375"/>
          </a:xfrm>
        </p:grpSpPr>
        <p:sp>
          <p:nvSpPr>
            <p:cNvPr id="5728" name="Google Shape;5728;p49"/>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29" name="Google Shape;5729;p49"/>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30" name="Google Shape;5730;p49"/>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31" name="Google Shape;5731;p49"/>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32" name="Google Shape;5732;p49"/>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33" name="Google Shape;5733;p49"/>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34" name="Google Shape;5734;p49"/>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35" name="Google Shape;5735;p49"/>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36" name="Google Shape;5736;p49"/>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37" name="Google Shape;5737;p49"/>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38" name="Google Shape;5738;p49"/>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39" name="Google Shape;5739;p49"/>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40" name="Google Shape;5740;p49"/>
          <p:cNvGrpSpPr/>
          <p:nvPr/>
        </p:nvGrpSpPr>
        <p:grpSpPr>
          <a:xfrm>
            <a:off x="8278796" y="4897178"/>
            <a:ext cx="409681" cy="466772"/>
            <a:chOff x="4645650" y="3962900"/>
            <a:chExt cx="259950" cy="296175"/>
          </a:xfrm>
        </p:grpSpPr>
        <p:sp>
          <p:nvSpPr>
            <p:cNvPr id="5741" name="Google Shape;5741;p49"/>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42" name="Google Shape;5742;p49"/>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43" name="Google Shape;5743;p49"/>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44" name="Google Shape;5744;p49"/>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45" name="Google Shape;5745;p49"/>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46" name="Google Shape;5746;p49"/>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47" name="Google Shape;5747;p49"/>
          <p:cNvGrpSpPr/>
          <p:nvPr/>
        </p:nvGrpSpPr>
        <p:grpSpPr>
          <a:xfrm>
            <a:off x="10616075" y="4263660"/>
            <a:ext cx="465511" cy="464251"/>
            <a:chOff x="6143725" y="3582500"/>
            <a:chExt cx="295375" cy="294575"/>
          </a:xfrm>
        </p:grpSpPr>
        <p:sp>
          <p:nvSpPr>
            <p:cNvPr id="5748" name="Google Shape;5748;p49"/>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49" name="Google Shape;5749;p49"/>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50" name="Google Shape;5750;p49"/>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51" name="Google Shape;5751;p49"/>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52" name="Google Shape;5752;p49"/>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53" name="Google Shape;5753;p49"/>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54" name="Google Shape;5754;p49"/>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55" name="Google Shape;5755;p49"/>
          <p:cNvGrpSpPr/>
          <p:nvPr/>
        </p:nvGrpSpPr>
        <p:grpSpPr>
          <a:xfrm>
            <a:off x="7641178" y="1862779"/>
            <a:ext cx="467993" cy="466732"/>
            <a:chOff x="1310075" y="3253275"/>
            <a:chExt cx="296950" cy="296150"/>
          </a:xfrm>
        </p:grpSpPr>
        <p:sp>
          <p:nvSpPr>
            <p:cNvPr id="5756" name="Google Shape;5756;p49"/>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57" name="Google Shape;5757;p49"/>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58" name="Google Shape;5758;p49"/>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759" name="Google Shape;5759;p49"/>
          <p:cNvSpPr/>
          <p:nvPr/>
        </p:nvSpPr>
        <p:spPr>
          <a:xfrm>
            <a:off x="7643072" y="2452230"/>
            <a:ext cx="464289" cy="463029"/>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760" name="Google Shape;5760;p49"/>
          <p:cNvGrpSpPr/>
          <p:nvPr/>
        </p:nvGrpSpPr>
        <p:grpSpPr>
          <a:xfrm>
            <a:off x="7640547" y="3044458"/>
            <a:ext cx="469255" cy="468900"/>
            <a:chOff x="1310075" y="3980250"/>
            <a:chExt cx="297750" cy="297525"/>
          </a:xfrm>
        </p:grpSpPr>
        <p:sp>
          <p:nvSpPr>
            <p:cNvPr id="5761" name="Google Shape;5761;p49"/>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62" name="Google Shape;5762;p49"/>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63" name="Google Shape;5763;p49"/>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64" name="Google Shape;5764;p49"/>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65" name="Google Shape;5765;p49"/>
          <p:cNvGrpSpPr/>
          <p:nvPr/>
        </p:nvGrpSpPr>
        <p:grpSpPr>
          <a:xfrm>
            <a:off x="10660265" y="1863390"/>
            <a:ext cx="355073" cy="465511"/>
            <a:chOff x="3167275" y="3227275"/>
            <a:chExt cx="225300" cy="295375"/>
          </a:xfrm>
        </p:grpSpPr>
        <p:sp>
          <p:nvSpPr>
            <p:cNvPr id="5766" name="Google Shape;5766;p49"/>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67" name="Google Shape;5767;p49"/>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68" name="Google Shape;5768;p49"/>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69" name="Google Shape;5769;p49"/>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70" name="Google Shape;5770;p49"/>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771" name="Google Shape;5771;p49"/>
          <p:cNvSpPr/>
          <p:nvPr/>
        </p:nvSpPr>
        <p:spPr>
          <a:xfrm>
            <a:off x="10592717" y="2449904"/>
            <a:ext cx="490372" cy="467677"/>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772" name="Google Shape;5772;p49"/>
          <p:cNvGrpSpPr/>
          <p:nvPr/>
        </p:nvGrpSpPr>
        <p:grpSpPr>
          <a:xfrm>
            <a:off x="10603174" y="3046133"/>
            <a:ext cx="469253" cy="465551"/>
            <a:chOff x="3133425" y="3955025"/>
            <a:chExt cx="297750" cy="295400"/>
          </a:xfrm>
        </p:grpSpPr>
        <p:sp>
          <p:nvSpPr>
            <p:cNvPr id="5773" name="Google Shape;5773;p49"/>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74" name="Google Shape;5774;p49"/>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75" name="Google Shape;5775;p49"/>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76" name="Google Shape;5776;p49"/>
          <p:cNvGrpSpPr/>
          <p:nvPr/>
        </p:nvGrpSpPr>
        <p:grpSpPr>
          <a:xfrm>
            <a:off x="8843406" y="3664249"/>
            <a:ext cx="466772" cy="468427"/>
            <a:chOff x="4991425" y="3234750"/>
            <a:chExt cx="296175" cy="297225"/>
          </a:xfrm>
        </p:grpSpPr>
        <p:sp>
          <p:nvSpPr>
            <p:cNvPr id="5777" name="Google Shape;5777;p49"/>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78" name="Google Shape;5778;p49"/>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79" name="Google Shape;5779;p49"/>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80" name="Google Shape;5780;p49"/>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81" name="Google Shape;5781;p49"/>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82" name="Google Shape;5782;p49"/>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83" name="Google Shape;5783;p49"/>
          <p:cNvGrpSpPr/>
          <p:nvPr/>
        </p:nvGrpSpPr>
        <p:grpSpPr>
          <a:xfrm>
            <a:off x="8843406" y="4290334"/>
            <a:ext cx="466772" cy="410903"/>
            <a:chOff x="4991425" y="3617150"/>
            <a:chExt cx="296175" cy="260725"/>
          </a:xfrm>
        </p:grpSpPr>
        <p:sp>
          <p:nvSpPr>
            <p:cNvPr id="5784" name="Google Shape;5784;p49"/>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85" name="Google Shape;5785;p49"/>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86" name="Google Shape;5786;p49"/>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87" name="Google Shape;5787;p49"/>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88" name="Google Shape;5788;p49"/>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89" name="Google Shape;5789;p49"/>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90" name="Google Shape;5790;p49"/>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91" name="Google Shape;5791;p49"/>
          <p:cNvGrpSpPr/>
          <p:nvPr/>
        </p:nvGrpSpPr>
        <p:grpSpPr>
          <a:xfrm>
            <a:off x="8946436" y="4897789"/>
            <a:ext cx="260709" cy="465551"/>
            <a:chOff x="5056800" y="3962900"/>
            <a:chExt cx="165425" cy="295400"/>
          </a:xfrm>
        </p:grpSpPr>
        <p:sp>
          <p:nvSpPr>
            <p:cNvPr id="5792" name="Google Shape;5792;p49"/>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93" name="Google Shape;5793;p49"/>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94" name="Google Shape;5794;p49"/>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795" name="Google Shape;5795;p49"/>
          <p:cNvGrpSpPr/>
          <p:nvPr/>
        </p:nvGrpSpPr>
        <p:grpSpPr>
          <a:xfrm>
            <a:off x="10614834" y="4897810"/>
            <a:ext cx="467993" cy="465511"/>
            <a:chOff x="6168925" y="3936925"/>
            <a:chExt cx="296950" cy="295375"/>
          </a:xfrm>
        </p:grpSpPr>
        <p:sp>
          <p:nvSpPr>
            <p:cNvPr id="5796" name="Google Shape;5796;p49"/>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97" name="Google Shape;5797;p49"/>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98" name="Google Shape;5798;p49"/>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799" name="Google Shape;5799;p49"/>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00" name="Google Shape;5800;p49"/>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01" name="Google Shape;5801;p49"/>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02" name="Google Shape;5802;p49"/>
          <p:cNvGrpSpPr/>
          <p:nvPr/>
        </p:nvGrpSpPr>
        <p:grpSpPr>
          <a:xfrm>
            <a:off x="8233125" y="1853906"/>
            <a:ext cx="464251" cy="465511"/>
            <a:chOff x="1674750" y="3254050"/>
            <a:chExt cx="294575" cy="295375"/>
          </a:xfrm>
        </p:grpSpPr>
        <p:sp>
          <p:nvSpPr>
            <p:cNvPr id="5803" name="Google Shape;5803;p49"/>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04" name="Google Shape;5804;p49"/>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05" name="Google Shape;5805;p49"/>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06" name="Google Shape;5806;p49"/>
          <p:cNvGrpSpPr/>
          <p:nvPr/>
        </p:nvGrpSpPr>
        <p:grpSpPr>
          <a:xfrm>
            <a:off x="8252319" y="2450843"/>
            <a:ext cx="425796" cy="465511"/>
            <a:chOff x="1687350" y="3618725"/>
            <a:chExt cx="270175" cy="295375"/>
          </a:xfrm>
        </p:grpSpPr>
        <p:sp>
          <p:nvSpPr>
            <p:cNvPr id="5807" name="Google Shape;5807;p49"/>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08" name="Google Shape;5808;p49"/>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09" name="Google Shape;5809;p49"/>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10" name="Google Shape;5810;p49"/>
          <p:cNvGrpSpPr/>
          <p:nvPr/>
        </p:nvGrpSpPr>
        <p:grpSpPr>
          <a:xfrm>
            <a:off x="8230590" y="3046151"/>
            <a:ext cx="469253" cy="465511"/>
            <a:chOff x="1672375" y="3982600"/>
            <a:chExt cx="297750" cy="295375"/>
          </a:xfrm>
        </p:grpSpPr>
        <p:sp>
          <p:nvSpPr>
            <p:cNvPr id="5811" name="Google Shape;5811;p49"/>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12" name="Google Shape;5812;p49"/>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13" name="Google Shape;5813;p49"/>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14" name="Google Shape;5814;p49"/>
          <p:cNvGrpSpPr/>
          <p:nvPr/>
        </p:nvGrpSpPr>
        <p:grpSpPr>
          <a:xfrm>
            <a:off x="6486579" y="3665078"/>
            <a:ext cx="466772" cy="466772"/>
            <a:chOff x="3497300" y="3227275"/>
            <a:chExt cx="296175" cy="296175"/>
          </a:xfrm>
        </p:grpSpPr>
        <p:sp>
          <p:nvSpPr>
            <p:cNvPr id="5815" name="Google Shape;5815;p49"/>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16" name="Google Shape;5816;p49"/>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17" name="Google Shape;5817;p49"/>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18" name="Google Shape;5818;p49"/>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19" name="Google Shape;5819;p49"/>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20" name="Google Shape;5820;p49"/>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21" name="Google Shape;5821;p49"/>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22" name="Google Shape;5822;p49"/>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23" name="Google Shape;5823;p49"/>
          <p:cNvGrpSpPr/>
          <p:nvPr/>
        </p:nvGrpSpPr>
        <p:grpSpPr>
          <a:xfrm>
            <a:off x="6487210" y="4264271"/>
            <a:ext cx="465511" cy="463029"/>
            <a:chOff x="3497300" y="3591950"/>
            <a:chExt cx="295375" cy="293800"/>
          </a:xfrm>
        </p:grpSpPr>
        <p:sp>
          <p:nvSpPr>
            <p:cNvPr id="5824" name="Google Shape;5824;p49"/>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25" name="Google Shape;5825;p49"/>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26" name="Google Shape;5826;p49"/>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27" name="Google Shape;5827;p49"/>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28" name="Google Shape;5828;p49"/>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29" name="Google Shape;5829;p49"/>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30" name="Google Shape;5830;p49"/>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31" name="Google Shape;5831;p49"/>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32" name="Google Shape;5832;p49"/>
          <p:cNvGrpSpPr/>
          <p:nvPr/>
        </p:nvGrpSpPr>
        <p:grpSpPr>
          <a:xfrm>
            <a:off x="6487210" y="4897789"/>
            <a:ext cx="465511" cy="465551"/>
            <a:chOff x="3497300" y="3955025"/>
            <a:chExt cx="295375" cy="295400"/>
          </a:xfrm>
        </p:grpSpPr>
        <p:sp>
          <p:nvSpPr>
            <p:cNvPr id="5833" name="Google Shape;5833;p49"/>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34" name="Google Shape;5834;p49"/>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35" name="Google Shape;5835;p49"/>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36" name="Google Shape;5836;p49"/>
          <p:cNvGrpSpPr/>
          <p:nvPr/>
        </p:nvGrpSpPr>
        <p:grpSpPr>
          <a:xfrm>
            <a:off x="9453306" y="3666044"/>
            <a:ext cx="436985" cy="464841"/>
            <a:chOff x="5364750" y="3235150"/>
            <a:chExt cx="277275" cy="294950"/>
          </a:xfrm>
        </p:grpSpPr>
        <p:sp>
          <p:nvSpPr>
            <p:cNvPr id="5837" name="Google Shape;5837;p49"/>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38" name="Google Shape;5838;p49"/>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39" name="Google Shape;5839;p49"/>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40" name="Google Shape;5840;p49"/>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41" name="Google Shape;5841;p49"/>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42" name="Google Shape;5842;p49"/>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43" name="Google Shape;5843;p49"/>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44" name="Google Shape;5844;p49"/>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45" name="Google Shape;5845;p49"/>
          <p:cNvGrpSpPr/>
          <p:nvPr/>
        </p:nvGrpSpPr>
        <p:grpSpPr>
          <a:xfrm>
            <a:off x="9437783" y="4261158"/>
            <a:ext cx="468032" cy="469255"/>
            <a:chOff x="5355300" y="3598250"/>
            <a:chExt cx="296975" cy="297750"/>
          </a:xfrm>
        </p:grpSpPr>
        <p:sp>
          <p:nvSpPr>
            <p:cNvPr id="5846" name="Google Shape;5846;p49"/>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47" name="Google Shape;5847;p49"/>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48" name="Google Shape;5848;p49"/>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49" name="Google Shape;5849;p49"/>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50" name="Google Shape;5850;p49"/>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51" name="Google Shape;5851;p49"/>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52" name="Google Shape;5852;p49"/>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53" name="Google Shape;5853;p49"/>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54" name="Google Shape;5854;p49"/>
          <p:cNvGrpSpPr/>
          <p:nvPr/>
        </p:nvGrpSpPr>
        <p:grpSpPr>
          <a:xfrm>
            <a:off x="9443377" y="4979720"/>
            <a:ext cx="456843" cy="301685"/>
            <a:chOff x="5358450" y="4015675"/>
            <a:chExt cx="289875" cy="191425"/>
          </a:xfrm>
        </p:grpSpPr>
        <p:sp>
          <p:nvSpPr>
            <p:cNvPr id="5855" name="Google Shape;5855;p49"/>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56" name="Google Shape;5856;p49"/>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57" name="Google Shape;5857;p49"/>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58" name="Google Shape;5858;p49"/>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59" name="Google Shape;5859;p49"/>
          <p:cNvGrpSpPr/>
          <p:nvPr/>
        </p:nvGrpSpPr>
        <p:grpSpPr>
          <a:xfrm>
            <a:off x="8278687" y="5489763"/>
            <a:ext cx="468032" cy="433952"/>
            <a:chOff x="6543825" y="3202075"/>
            <a:chExt cx="296975" cy="275350"/>
          </a:xfrm>
        </p:grpSpPr>
        <p:sp>
          <p:nvSpPr>
            <p:cNvPr id="5860" name="Google Shape;5860;p49"/>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61" name="Google Shape;5861;p49"/>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62" name="Google Shape;5862;p49"/>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63" name="Google Shape;5863;p49"/>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64" name="Google Shape;5864;p49"/>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65" name="Google Shape;5865;p49"/>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66" name="Google Shape;5866;p49"/>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67" name="Google Shape;5867;p49"/>
          <p:cNvGrpSpPr/>
          <p:nvPr/>
        </p:nvGrpSpPr>
        <p:grpSpPr>
          <a:xfrm>
            <a:off x="8821329" y="1862759"/>
            <a:ext cx="466772" cy="466772"/>
            <a:chOff x="2037825" y="3254050"/>
            <a:chExt cx="296175" cy="296175"/>
          </a:xfrm>
        </p:grpSpPr>
        <p:sp>
          <p:nvSpPr>
            <p:cNvPr id="5868" name="Google Shape;5868;p49"/>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69" name="Google Shape;5869;p49"/>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70" name="Google Shape;5870;p49"/>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71" name="Google Shape;5871;p49"/>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72" name="Google Shape;5872;p49"/>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73" name="Google Shape;5873;p49"/>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74" name="Google Shape;5874;p49"/>
          <p:cNvGrpSpPr/>
          <p:nvPr/>
        </p:nvGrpSpPr>
        <p:grpSpPr>
          <a:xfrm>
            <a:off x="8818847" y="2450981"/>
            <a:ext cx="471736" cy="465235"/>
            <a:chOff x="2034675" y="3617925"/>
            <a:chExt cx="299325" cy="295200"/>
          </a:xfrm>
        </p:grpSpPr>
        <p:sp>
          <p:nvSpPr>
            <p:cNvPr id="5875" name="Google Shape;5875;p49"/>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76" name="Google Shape;5876;p49"/>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77" name="Google Shape;5877;p49"/>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78" name="Google Shape;5878;p49"/>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79" name="Google Shape;5879;p49"/>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80" name="Google Shape;5880;p49"/>
          <p:cNvGrpSpPr/>
          <p:nvPr/>
        </p:nvGrpSpPr>
        <p:grpSpPr>
          <a:xfrm>
            <a:off x="8821329" y="3046151"/>
            <a:ext cx="466772" cy="465511"/>
            <a:chOff x="2037825" y="3981825"/>
            <a:chExt cx="296175" cy="295375"/>
          </a:xfrm>
        </p:grpSpPr>
        <p:sp>
          <p:nvSpPr>
            <p:cNvPr id="5881" name="Google Shape;5881;p49"/>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82" name="Google Shape;5882;p49"/>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83" name="Google Shape;5883;p49"/>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84" name="Google Shape;5884;p49"/>
          <p:cNvGrpSpPr/>
          <p:nvPr/>
        </p:nvGrpSpPr>
        <p:grpSpPr>
          <a:xfrm>
            <a:off x="7068019" y="3707906"/>
            <a:ext cx="466772" cy="381116"/>
            <a:chOff x="3860400" y="3254050"/>
            <a:chExt cx="296175" cy="241825"/>
          </a:xfrm>
        </p:grpSpPr>
        <p:sp>
          <p:nvSpPr>
            <p:cNvPr id="5885" name="Google Shape;5885;p49"/>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86" name="Google Shape;5886;p49"/>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87" name="Google Shape;5887;p49"/>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88" name="Google Shape;5888;p49"/>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89" name="Google Shape;5889;p49"/>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90" name="Google Shape;5890;p49"/>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91" name="Google Shape;5891;p49"/>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92" name="Google Shape;5892;p49"/>
          <p:cNvGrpSpPr/>
          <p:nvPr/>
        </p:nvGrpSpPr>
        <p:grpSpPr>
          <a:xfrm>
            <a:off x="7067388" y="4262401"/>
            <a:ext cx="468032" cy="466772"/>
            <a:chOff x="3859600" y="3591950"/>
            <a:chExt cx="296975" cy="296175"/>
          </a:xfrm>
        </p:grpSpPr>
        <p:sp>
          <p:nvSpPr>
            <p:cNvPr id="5893" name="Google Shape;5893;p49"/>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94" name="Google Shape;5894;p49"/>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95" name="Google Shape;5895;p49"/>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896" name="Google Shape;5896;p49"/>
          <p:cNvGrpSpPr/>
          <p:nvPr/>
        </p:nvGrpSpPr>
        <p:grpSpPr>
          <a:xfrm>
            <a:off x="7068019" y="4897178"/>
            <a:ext cx="466772" cy="466772"/>
            <a:chOff x="3860400" y="3955025"/>
            <a:chExt cx="296175" cy="296175"/>
          </a:xfrm>
        </p:grpSpPr>
        <p:sp>
          <p:nvSpPr>
            <p:cNvPr id="5897" name="Google Shape;5897;p49"/>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98" name="Google Shape;5898;p49"/>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899" name="Google Shape;5899;p49"/>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00" name="Google Shape;5900;p49"/>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01" name="Google Shape;5901;p49"/>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902" name="Google Shape;5902;p49"/>
          <p:cNvGrpSpPr/>
          <p:nvPr/>
        </p:nvGrpSpPr>
        <p:grpSpPr>
          <a:xfrm>
            <a:off x="10021640" y="3665709"/>
            <a:ext cx="474219" cy="465511"/>
            <a:chOff x="5716825" y="3235950"/>
            <a:chExt cx="300900" cy="295375"/>
          </a:xfrm>
        </p:grpSpPr>
        <p:sp>
          <p:nvSpPr>
            <p:cNvPr id="5903" name="Google Shape;5903;p49"/>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04" name="Google Shape;5904;p49"/>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05" name="Google Shape;5905;p49"/>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06" name="Google Shape;5906;p49"/>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907" name="Google Shape;5907;p49"/>
          <p:cNvGrpSpPr/>
          <p:nvPr/>
        </p:nvGrpSpPr>
        <p:grpSpPr>
          <a:xfrm>
            <a:off x="10039015" y="4277293"/>
            <a:ext cx="439468" cy="436985"/>
            <a:chOff x="5727850" y="3609275"/>
            <a:chExt cx="278850" cy="277275"/>
          </a:xfrm>
        </p:grpSpPr>
        <p:sp>
          <p:nvSpPr>
            <p:cNvPr id="5908" name="Google Shape;5908;p49"/>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09" name="Google Shape;5909;p49"/>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10" name="Google Shape;5910;p49"/>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11" name="Google Shape;5911;p49"/>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12" name="Google Shape;5912;p49"/>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913" name="Google Shape;5913;p49"/>
          <p:cNvGrpSpPr/>
          <p:nvPr/>
        </p:nvGrpSpPr>
        <p:grpSpPr>
          <a:xfrm>
            <a:off x="10053929" y="4897809"/>
            <a:ext cx="409641" cy="465511"/>
            <a:chOff x="5736525" y="3963700"/>
            <a:chExt cx="259925" cy="295375"/>
          </a:xfrm>
        </p:grpSpPr>
        <p:sp>
          <p:nvSpPr>
            <p:cNvPr id="5914" name="Google Shape;5914;p49"/>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15" name="Google Shape;5915;p49"/>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16" name="Google Shape;5916;p49"/>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17" name="Google Shape;5917;p49"/>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18" name="Google Shape;5918;p49"/>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19" name="Google Shape;5919;p49"/>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20" name="Google Shape;5920;p49"/>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921" name="Google Shape;5921;p49"/>
          <p:cNvGrpSpPr/>
          <p:nvPr/>
        </p:nvGrpSpPr>
        <p:grpSpPr>
          <a:xfrm>
            <a:off x="8842701" y="5496911"/>
            <a:ext cx="468032" cy="466772"/>
            <a:chOff x="6553275" y="3604550"/>
            <a:chExt cx="296975" cy="296175"/>
          </a:xfrm>
        </p:grpSpPr>
        <p:sp>
          <p:nvSpPr>
            <p:cNvPr id="5922" name="Google Shape;5922;p49"/>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23" name="Google Shape;5923;p49"/>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24" name="Google Shape;5924;p49"/>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25" name="Google Shape;5925;p49"/>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26" name="Google Shape;5926;p49"/>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27" name="Google Shape;5927;p49"/>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928" name="Google Shape;5928;p49"/>
          <p:cNvSpPr txBox="1"/>
          <p:nvPr/>
        </p:nvSpPr>
        <p:spPr>
          <a:xfrm>
            <a:off x="1102117" y="681367"/>
            <a:ext cx="4642800" cy="643200"/>
          </a:xfrm>
          <a:prstGeom prst="rect">
            <a:avLst/>
          </a:prstGeom>
          <a:noFill/>
          <a:ln>
            <a:noFill/>
          </a:ln>
        </p:spPr>
        <p:txBody>
          <a:bodyPr spcFirstLastPara="1" wrap="square" lIns="121900" tIns="121900" rIns="121900" bIns="121900" anchor="t" anchorCtr="0">
            <a:noAutofit/>
          </a:bodyPr>
          <a:lstStyle/>
          <a:p>
            <a:pPr algn="ctr"/>
            <a:r>
              <a:rPr lang="en" sz="3200">
                <a:solidFill>
                  <a:schemeClr val="lt1"/>
                </a:solidFill>
              </a:rPr>
              <a:t>Business Icons</a:t>
            </a:r>
            <a:endParaRPr sz="3200">
              <a:solidFill>
                <a:schemeClr val="lt1"/>
              </a:solidFill>
            </a:endParaRPr>
          </a:p>
        </p:txBody>
      </p:sp>
      <p:sp>
        <p:nvSpPr>
          <p:cNvPr id="5929" name="Google Shape;5929;p49"/>
          <p:cNvSpPr txBox="1"/>
          <p:nvPr/>
        </p:nvSpPr>
        <p:spPr>
          <a:xfrm>
            <a:off x="6447084" y="681367"/>
            <a:ext cx="4642800" cy="643200"/>
          </a:xfrm>
          <a:prstGeom prst="rect">
            <a:avLst/>
          </a:prstGeom>
          <a:noFill/>
          <a:ln>
            <a:noFill/>
          </a:ln>
        </p:spPr>
        <p:txBody>
          <a:bodyPr spcFirstLastPara="1" wrap="square" lIns="121900" tIns="121900" rIns="121900" bIns="121900" anchor="t" anchorCtr="0">
            <a:noAutofit/>
          </a:bodyPr>
          <a:lstStyle/>
          <a:p>
            <a:pPr algn="ctr"/>
            <a:r>
              <a:rPr lang="en" sz="3200">
                <a:solidFill>
                  <a:schemeClr val="lt1"/>
                </a:solidFill>
              </a:rPr>
              <a:t>Teamwork Icons</a:t>
            </a:r>
            <a:endParaRPr sz="3200">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33"/>
        <p:cNvGrpSpPr/>
        <p:nvPr/>
      </p:nvGrpSpPr>
      <p:grpSpPr>
        <a:xfrm>
          <a:off x="0" y="0"/>
          <a:ext cx="0" cy="0"/>
          <a:chOff x="0" y="0"/>
          <a:chExt cx="0" cy="0"/>
        </a:xfrm>
      </p:grpSpPr>
      <p:grpSp>
        <p:nvGrpSpPr>
          <p:cNvPr id="5934" name="Google Shape;5934;p50"/>
          <p:cNvGrpSpPr/>
          <p:nvPr/>
        </p:nvGrpSpPr>
        <p:grpSpPr>
          <a:xfrm>
            <a:off x="1145377" y="1840729"/>
            <a:ext cx="392535" cy="471527"/>
            <a:chOff x="-35814600" y="3202075"/>
            <a:chExt cx="242625" cy="291450"/>
          </a:xfrm>
        </p:grpSpPr>
        <p:sp>
          <p:nvSpPr>
            <p:cNvPr id="5935" name="Google Shape;5935;p50"/>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36" name="Google Shape;5936;p50"/>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37" name="Google Shape;5937;p50"/>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38" name="Google Shape;5938;p50"/>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39" name="Google Shape;5939;p50"/>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40" name="Google Shape;5940;p50"/>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41" name="Google Shape;5941;p50"/>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942" name="Google Shape;5942;p50"/>
          <p:cNvGrpSpPr/>
          <p:nvPr/>
        </p:nvGrpSpPr>
        <p:grpSpPr>
          <a:xfrm>
            <a:off x="1105881" y="2428621"/>
            <a:ext cx="471527" cy="471851"/>
            <a:chOff x="-35839800" y="3561025"/>
            <a:chExt cx="291450" cy="291650"/>
          </a:xfrm>
        </p:grpSpPr>
        <p:sp>
          <p:nvSpPr>
            <p:cNvPr id="5943" name="Google Shape;5943;p50"/>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44" name="Google Shape;5944;p50"/>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45" name="Google Shape;5945;p50"/>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46" name="Google Shape;5946;p50"/>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47" name="Google Shape;5947;p50"/>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48" name="Google Shape;5948;p50"/>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49" name="Google Shape;5949;p50"/>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950" name="Google Shape;5950;p50"/>
          <p:cNvSpPr/>
          <p:nvPr/>
        </p:nvSpPr>
        <p:spPr>
          <a:xfrm>
            <a:off x="1103779" y="3009339"/>
            <a:ext cx="474076" cy="471527"/>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951" name="Google Shape;5951;p50"/>
          <p:cNvGrpSpPr/>
          <p:nvPr/>
        </p:nvGrpSpPr>
        <p:grpSpPr>
          <a:xfrm>
            <a:off x="4089274" y="1840729"/>
            <a:ext cx="471527" cy="471527"/>
            <a:chOff x="-34003850" y="3227275"/>
            <a:chExt cx="291450" cy="291450"/>
          </a:xfrm>
        </p:grpSpPr>
        <p:sp>
          <p:nvSpPr>
            <p:cNvPr id="5952" name="Google Shape;5952;p50"/>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53" name="Google Shape;5953;p50"/>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54" name="Google Shape;5954;p50"/>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55" name="Google Shape;5955;p50"/>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56" name="Google Shape;5956;p50"/>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957" name="Google Shape;5957;p50"/>
          <p:cNvGrpSpPr/>
          <p:nvPr/>
        </p:nvGrpSpPr>
        <p:grpSpPr>
          <a:xfrm>
            <a:off x="4088647" y="2428318"/>
            <a:ext cx="472781" cy="472457"/>
            <a:chOff x="-34004625" y="3585850"/>
            <a:chExt cx="292225" cy="292025"/>
          </a:xfrm>
        </p:grpSpPr>
        <p:sp>
          <p:nvSpPr>
            <p:cNvPr id="5958" name="Google Shape;5958;p50"/>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59" name="Google Shape;5959;p50"/>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60" name="Google Shape;5960;p50"/>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61" name="Google Shape;5961;p50"/>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62" name="Google Shape;5962;p50"/>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963" name="Google Shape;5963;p50"/>
          <p:cNvGrpSpPr/>
          <p:nvPr/>
        </p:nvGrpSpPr>
        <p:grpSpPr>
          <a:xfrm>
            <a:off x="4088001" y="3008586"/>
            <a:ext cx="474076" cy="472821"/>
            <a:chOff x="-34005425" y="3945575"/>
            <a:chExt cx="293025" cy="292250"/>
          </a:xfrm>
        </p:grpSpPr>
        <p:sp>
          <p:nvSpPr>
            <p:cNvPr id="5964" name="Google Shape;5964;p50"/>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65" name="Google Shape;5965;p50"/>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66" name="Google Shape;5966;p50"/>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967" name="Google Shape;5967;p50"/>
          <p:cNvGrpSpPr/>
          <p:nvPr/>
        </p:nvGrpSpPr>
        <p:grpSpPr>
          <a:xfrm>
            <a:off x="2284132" y="3639487"/>
            <a:ext cx="477877" cy="474076"/>
            <a:chOff x="-32174975" y="3192625"/>
            <a:chExt cx="295375" cy="293025"/>
          </a:xfrm>
        </p:grpSpPr>
        <p:sp>
          <p:nvSpPr>
            <p:cNvPr id="5968" name="Google Shape;5968;p50"/>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69" name="Google Shape;5969;p50"/>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70" name="Google Shape;5970;p50"/>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71" name="Google Shape;5971;p50"/>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5972" name="Google Shape;5972;p50"/>
          <p:cNvSpPr/>
          <p:nvPr/>
        </p:nvSpPr>
        <p:spPr>
          <a:xfrm>
            <a:off x="2280194" y="4267573"/>
            <a:ext cx="484268" cy="473145"/>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73" name="Google Shape;5973;p50"/>
          <p:cNvSpPr/>
          <p:nvPr/>
        </p:nvSpPr>
        <p:spPr>
          <a:xfrm>
            <a:off x="2286565" y="4887686"/>
            <a:ext cx="471527" cy="472781"/>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5974" name="Google Shape;5974;p50"/>
          <p:cNvGrpSpPr/>
          <p:nvPr/>
        </p:nvGrpSpPr>
        <p:grpSpPr>
          <a:xfrm>
            <a:off x="5269666" y="3640761"/>
            <a:ext cx="472781" cy="471527"/>
            <a:chOff x="-30345325" y="3184750"/>
            <a:chExt cx="292225" cy="291450"/>
          </a:xfrm>
        </p:grpSpPr>
        <p:sp>
          <p:nvSpPr>
            <p:cNvPr id="5975" name="Google Shape;5975;p50"/>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76" name="Google Shape;5976;p50"/>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77" name="Google Shape;5977;p50"/>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78" name="Google Shape;5978;p50"/>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79" name="Google Shape;5979;p50"/>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980" name="Google Shape;5980;p50"/>
          <p:cNvGrpSpPr/>
          <p:nvPr/>
        </p:nvGrpSpPr>
        <p:grpSpPr>
          <a:xfrm>
            <a:off x="1702669" y="1840729"/>
            <a:ext cx="471527" cy="471527"/>
            <a:chOff x="-35481425" y="3202075"/>
            <a:chExt cx="291450" cy="291450"/>
          </a:xfrm>
        </p:grpSpPr>
        <p:sp>
          <p:nvSpPr>
            <p:cNvPr id="5981" name="Google Shape;5981;p50"/>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82" name="Google Shape;5982;p50"/>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83" name="Google Shape;5983;p50"/>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84" name="Google Shape;5984;p50"/>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85" name="Google Shape;5985;p50"/>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86" name="Google Shape;5986;p50"/>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87" name="Google Shape;5987;p50"/>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988" name="Google Shape;5988;p50"/>
          <p:cNvGrpSpPr/>
          <p:nvPr/>
        </p:nvGrpSpPr>
        <p:grpSpPr>
          <a:xfrm>
            <a:off x="1702042" y="2429430"/>
            <a:ext cx="472781" cy="470233"/>
            <a:chOff x="-35482200" y="3561225"/>
            <a:chExt cx="292225" cy="290650"/>
          </a:xfrm>
        </p:grpSpPr>
        <p:sp>
          <p:nvSpPr>
            <p:cNvPr id="5989" name="Google Shape;5989;p50"/>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90" name="Google Shape;5990;p50"/>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91" name="Google Shape;5991;p50"/>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5992" name="Google Shape;5992;p50"/>
          <p:cNvGrpSpPr/>
          <p:nvPr/>
        </p:nvGrpSpPr>
        <p:grpSpPr>
          <a:xfrm>
            <a:off x="1702669" y="3009254"/>
            <a:ext cx="471527" cy="471487"/>
            <a:chOff x="-35481425" y="3919600"/>
            <a:chExt cx="291450" cy="291425"/>
          </a:xfrm>
        </p:grpSpPr>
        <p:sp>
          <p:nvSpPr>
            <p:cNvPr id="5993" name="Google Shape;5993;p50"/>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94" name="Google Shape;5994;p50"/>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95" name="Google Shape;5995;p50"/>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96" name="Google Shape;5996;p50"/>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97" name="Google Shape;5997;p50"/>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98" name="Google Shape;5998;p50"/>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5999" name="Google Shape;5999;p50"/>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00" name="Google Shape;6000;p50"/>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01" name="Google Shape;6001;p50"/>
          <p:cNvGrpSpPr/>
          <p:nvPr/>
        </p:nvGrpSpPr>
        <p:grpSpPr>
          <a:xfrm>
            <a:off x="4683515" y="1841376"/>
            <a:ext cx="476624" cy="470233"/>
            <a:chOff x="-33645475" y="3228075"/>
            <a:chExt cx="294600" cy="290650"/>
          </a:xfrm>
        </p:grpSpPr>
        <p:sp>
          <p:nvSpPr>
            <p:cNvPr id="6002" name="Google Shape;6002;p50"/>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03" name="Google Shape;6003;p50"/>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04" name="Google Shape;6004;p50"/>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05" name="Google Shape;6005;p50"/>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06" name="Google Shape;6006;p50"/>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07" name="Google Shape;6007;p50"/>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08" name="Google Shape;6008;p50"/>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09" name="Google Shape;6009;p50"/>
          <p:cNvGrpSpPr/>
          <p:nvPr/>
        </p:nvGrpSpPr>
        <p:grpSpPr>
          <a:xfrm>
            <a:off x="4684808" y="2428155"/>
            <a:ext cx="474035" cy="472781"/>
            <a:chOff x="-33646250" y="3586425"/>
            <a:chExt cx="293000" cy="292225"/>
          </a:xfrm>
        </p:grpSpPr>
        <p:sp>
          <p:nvSpPr>
            <p:cNvPr id="6010" name="Google Shape;6010;p50"/>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11" name="Google Shape;6011;p50"/>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12" name="Google Shape;6012;p50"/>
          <p:cNvGrpSpPr/>
          <p:nvPr/>
        </p:nvGrpSpPr>
        <p:grpSpPr>
          <a:xfrm>
            <a:off x="4685435" y="3007959"/>
            <a:ext cx="472781" cy="474076"/>
            <a:chOff x="-33645475" y="3944800"/>
            <a:chExt cx="292225" cy="293025"/>
          </a:xfrm>
        </p:grpSpPr>
        <p:sp>
          <p:nvSpPr>
            <p:cNvPr id="6013" name="Google Shape;6013;p50"/>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14" name="Google Shape;6014;p50"/>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15" name="Google Shape;6015;p50"/>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16" name="Google Shape;6016;p50"/>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17" name="Google Shape;6017;p50"/>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18" name="Google Shape;6018;p50"/>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19" name="Google Shape;6019;p50"/>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20" name="Google Shape;6020;p50"/>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21" name="Google Shape;6021;p50"/>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22" name="Google Shape;6022;p50"/>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23" name="Google Shape;6023;p50"/>
          <p:cNvGrpSpPr/>
          <p:nvPr/>
        </p:nvGrpSpPr>
        <p:grpSpPr>
          <a:xfrm>
            <a:off x="2889728" y="3639609"/>
            <a:ext cx="470233" cy="473833"/>
            <a:chOff x="-31809525" y="3192625"/>
            <a:chExt cx="290650" cy="292875"/>
          </a:xfrm>
        </p:grpSpPr>
        <p:sp>
          <p:nvSpPr>
            <p:cNvPr id="6024" name="Google Shape;6024;p50"/>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25" name="Google Shape;6025;p50"/>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26" name="Google Shape;6026;p50"/>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27" name="Google Shape;6027;p50"/>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28" name="Google Shape;6028;p50"/>
          <p:cNvGrpSpPr/>
          <p:nvPr/>
        </p:nvGrpSpPr>
        <p:grpSpPr>
          <a:xfrm>
            <a:off x="2889081" y="4267011"/>
            <a:ext cx="471527" cy="474076"/>
            <a:chOff x="-31811100" y="3550975"/>
            <a:chExt cx="291450" cy="293025"/>
          </a:xfrm>
        </p:grpSpPr>
        <p:sp>
          <p:nvSpPr>
            <p:cNvPr id="6029" name="Google Shape;6029;p50"/>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30" name="Google Shape;6030;p50"/>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31" name="Google Shape;6031;p50"/>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32" name="Google Shape;6032;p50"/>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33" name="Google Shape;6033;p50"/>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34" name="Google Shape;6034;p50"/>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35" name="Google Shape;6035;p50"/>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36" name="Google Shape;6036;p50"/>
          <p:cNvGrpSpPr/>
          <p:nvPr/>
        </p:nvGrpSpPr>
        <p:grpSpPr>
          <a:xfrm>
            <a:off x="2880808" y="4886083"/>
            <a:ext cx="488069" cy="475775"/>
            <a:chOff x="-31817400" y="3910025"/>
            <a:chExt cx="301675" cy="294075"/>
          </a:xfrm>
        </p:grpSpPr>
        <p:sp>
          <p:nvSpPr>
            <p:cNvPr id="6037" name="Google Shape;6037;p50"/>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38" name="Google Shape;6038;p50"/>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39" name="Google Shape;6039;p50"/>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40" name="Google Shape;6040;p50"/>
          <p:cNvGrpSpPr/>
          <p:nvPr/>
        </p:nvGrpSpPr>
        <p:grpSpPr>
          <a:xfrm>
            <a:off x="5269646" y="4267658"/>
            <a:ext cx="472821" cy="472781"/>
            <a:chOff x="-30354000" y="3569100"/>
            <a:chExt cx="292250" cy="292225"/>
          </a:xfrm>
        </p:grpSpPr>
        <p:sp>
          <p:nvSpPr>
            <p:cNvPr id="6041" name="Google Shape;6041;p50"/>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42" name="Google Shape;6042;p50"/>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43" name="Google Shape;6043;p50"/>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44" name="Google Shape;6044;p50"/>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45" name="Google Shape;6045;p50"/>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46" name="Google Shape;6046;p50"/>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47" name="Google Shape;6047;p50"/>
          <p:cNvGrpSpPr/>
          <p:nvPr/>
        </p:nvGrpSpPr>
        <p:grpSpPr>
          <a:xfrm>
            <a:off x="2307750" y="1840729"/>
            <a:ext cx="456197" cy="471527"/>
            <a:chOff x="-35118325" y="3202075"/>
            <a:chExt cx="281975" cy="291450"/>
          </a:xfrm>
        </p:grpSpPr>
        <p:sp>
          <p:nvSpPr>
            <p:cNvPr id="6048" name="Google Shape;6048;p50"/>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49" name="Google Shape;6049;p50"/>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50" name="Google Shape;6050;p50"/>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51" name="Google Shape;6051;p50"/>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52" name="Google Shape;6052;p50"/>
          <p:cNvGrpSpPr/>
          <p:nvPr/>
        </p:nvGrpSpPr>
        <p:grpSpPr>
          <a:xfrm>
            <a:off x="2299458" y="2429066"/>
            <a:ext cx="472781" cy="470961"/>
            <a:chOff x="-35123050" y="3561225"/>
            <a:chExt cx="292225" cy="291100"/>
          </a:xfrm>
        </p:grpSpPr>
        <p:sp>
          <p:nvSpPr>
            <p:cNvPr id="6053" name="Google Shape;6053;p50"/>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54" name="Google Shape;6054;p50"/>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55" name="Google Shape;6055;p50"/>
          <p:cNvGrpSpPr/>
          <p:nvPr/>
        </p:nvGrpSpPr>
        <p:grpSpPr>
          <a:xfrm>
            <a:off x="2355537" y="3009254"/>
            <a:ext cx="360623" cy="471487"/>
            <a:chOff x="-35089175" y="3919600"/>
            <a:chExt cx="222900" cy="291425"/>
          </a:xfrm>
        </p:grpSpPr>
        <p:sp>
          <p:nvSpPr>
            <p:cNvPr id="6056" name="Google Shape;6056;p50"/>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57" name="Google Shape;6057;p50"/>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58" name="Google Shape;6058;p50"/>
          <p:cNvGrpSpPr/>
          <p:nvPr/>
        </p:nvGrpSpPr>
        <p:grpSpPr>
          <a:xfrm>
            <a:off x="5284865" y="1840405"/>
            <a:ext cx="448593" cy="472175"/>
            <a:chOff x="-33277650" y="3226875"/>
            <a:chExt cx="277275" cy="291850"/>
          </a:xfrm>
        </p:grpSpPr>
        <p:sp>
          <p:nvSpPr>
            <p:cNvPr id="6059" name="Google Shape;6059;p50"/>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60" name="Google Shape;6060;p50"/>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61" name="Google Shape;6061;p50"/>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62" name="Google Shape;6062;p50"/>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63" name="Google Shape;6063;p50"/>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64" name="Google Shape;6064;p50"/>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65" name="Google Shape;6065;p50"/>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66" name="Google Shape;6066;p50"/>
          <p:cNvGrpSpPr/>
          <p:nvPr/>
        </p:nvGrpSpPr>
        <p:grpSpPr>
          <a:xfrm>
            <a:off x="5273398" y="2428783"/>
            <a:ext cx="471527" cy="471527"/>
            <a:chOff x="-33286325" y="3586425"/>
            <a:chExt cx="291450" cy="291450"/>
          </a:xfrm>
        </p:grpSpPr>
        <p:sp>
          <p:nvSpPr>
            <p:cNvPr id="6067" name="Google Shape;6067;p50"/>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68" name="Google Shape;6068;p50"/>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69" name="Google Shape;6069;p50"/>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70" name="Google Shape;6070;p50"/>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71" name="Google Shape;6071;p50"/>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72" name="Google Shape;6072;p50"/>
          <p:cNvGrpSpPr/>
          <p:nvPr/>
        </p:nvGrpSpPr>
        <p:grpSpPr>
          <a:xfrm>
            <a:off x="5273398" y="3007959"/>
            <a:ext cx="471527" cy="474076"/>
            <a:chOff x="-33286325" y="3944800"/>
            <a:chExt cx="291450" cy="293025"/>
          </a:xfrm>
        </p:grpSpPr>
        <p:sp>
          <p:nvSpPr>
            <p:cNvPr id="6073" name="Google Shape;6073;p50"/>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74" name="Google Shape;6074;p50"/>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75" name="Google Shape;6075;p50"/>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76" name="Google Shape;6076;p50"/>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77" name="Google Shape;6077;p50"/>
          <p:cNvGrpSpPr/>
          <p:nvPr/>
        </p:nvGrpSpPr>
        <p:grpSpPr>
          <a:xfrm>
            <a:off x="3484594" y="3638840"/>
            <a:ext cx="471527" cy="475369"/>
            <a:chOff x="-31452725" y="3191825"/>
            <a:chExt cx="291450" cy="293825"/>
          </a:xfrm>
        </p:grpSpPr>
        <p:sp>
          <p:nvSpPr>
            <p:cNvPr id="6078" name="Google Shape;6078;p50"/>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79" name="Google Shape;6079;p50"/>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80" name="Google Shape;6080;p50"/>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81" name="Google Shape;6081;p50"/>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82" name="Google Shape;6082;p50"/>
          <p:cNvGrpSpPr/>
          <p:nvPr/>
        </p:nvGrpSpPr>
        <p:grpSpPr>
          <a:xfrm>
            <a:off x="3483967" y="4267659"/>
            <a:ext cx="472781" cy="472781"/>
            <a:chOff x="-31452725" y="3551775"/>
            <a:chExt cx="292225" cy="292225"/>
          </a:xfrm>
        </p:grpSpPr>
        <p:sp>
          <p:nvSpPr>
            <p:cNvPr id="6083" name="Google Shape;6083;p50"/>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84" name="Google Shape;6084;p50"/>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85" name="Google Shape;6085;p50"/>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86" name="Google Shape;6086;p50"/>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87" name="Google Shape;6087;p50"/>
          <p:cNvGrpSpPr/>
          <p:nvPr/>
        </p:nvGrpSpPr>
        <p:grpSpPr>
          <a:xfrm>
            <a:off x="3482045" y="4886306"/>
            <a:ext cx="476624" cy="475329"/>
            <a:chOff x="-31455100" y="3909350"/>
            <a:chExt cx="294600" cy="293800"/>
          </a:xfrm>
        </p:grpSpPr>
        <p:sp>
          <p:nvSpPr>
            <p:cNvPr id="6088" name="Google Shape;6088;p50"/>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89" name="Google Shape;6089;p50"/>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90" name="Google Shape;6090;p50"/>
          <p:cNvGrpSpPr/>
          <p:nvPr/>
        </p:nvGrpSpPr>
        <p:grpSpPr>
          <a:xfrm>
            <a:off x="5270293" y="4887579"/>
            <a:ext cx="471527" cy="472781"/>
            <a:chOff x="-30345325" y="3918800"/>
            <a:chExt cx="291450" cy="292225"/>
          </a:xfrm>
        </p:grpSpPr>
        <p:sp>
          <p:nvSpPr>
            <p:cNvPr id="6091" name="Google Shape;6091;p50"/>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92" name="Google Shape;6092;p50"/>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93" name="Google Shape;6093;p50"/>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94" name="Google Shape;6094;p50"/>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95" name="Google Shape;6095;p50"/>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096" name="Google Shape;6096;p50"/>
          <p:cNvGrpSpPr/>
          <p:nvPr/>
        </p:nvGrpSpPr>
        <p:grpSpPr>
          <a:xfrm>
            <a:off x="2896246" y="2428783"/>
            <a:ext cx="471527" cy="471527"/>
            <a:chOff x="-34763900" y="3561225"/>
            <a:chExt cx="291450" cy="291450"/>
          </a:xfrm>
        </p:grpSpPr>
        <p:sp>
          <p:nvSpPr>
            <p:cNvPr id="6097" name="Google Shape;6097;p50"/>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98" name="Google Shape;6098;p50"/>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099" name="Google Shape;6099;p50"/>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6100" name="Google Shape;6100;p50"/>
          <p:cNvSpPr/>
          <p:nvPr/>
        </p:nvSpPr>
        <p:spPr>
          <a:xfrm>
            <a:off x="2895445" y="3009359"/>
            <a:ext cx="471527" cy="471487"/>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6101" name="Google Shape;6101;p50"/>
          <p:cNvGrpSpPr/>
          <p:nvPr/>
        </p:nvGrpSpPr>
        <p:grpSpPr>
          <a:xfrm>
            <a:off x="1102775" y="3640132"/>
            <a:ext cx="472781" cy="472781"/>
            <a:chOff x="-32927950" y="3227275"/>
            <a:chExt cx="292225" cy="292225"/>
          </a:xfrm>
        </p:grpSpPr>
        <p:sp>
          <p:nvSpPr>
            <p:cNvPr id="6102" name="Google Shape;6102;p50"/>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03" name="Google Shape;6103;p50"/>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04" name="Google Shape;6104;p50"/>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05" name="Google Shape;6105;p50"/>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06" name="Google Shape;6106;p50"/>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07" name="Google Shape;6107;p50"/>
          <p:cNvGrpSpPr/>
          <p:nvPr/>
        </p:nvGrpSpPr>
        <p:grpSpPr>
          <a:xfrm>
            <a:off x="1102129" y="4268285"/>
            <a:ext cx="474076" cy="471527"/>
            <a:chOff x="-32927950" y="3586425"/>
            <a:chExt cx="293025" cy="291450"/>
          </a:xfrm>
        </p:grpSpPr>
        <p:sp>
          <p:nvSpPr>
            <p:cNvPr id="6108" name="Google Shape;6108;p50"/>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09" name="Google Shape;6109;p50"/>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10" name="Google Shape;6110;p50"/>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11" name="Google Shape;6111;p50"/>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12" name="Google Shape;6112;p50"/>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13" name="Google Shape;6113;p50"/>
          <p:cNvGrpSpPr/>
          <p:nvPr/>
        </p:nvGrpSpPr>
        <p:grpSpPr>
          <a:xfrm>
            <a:off x="1102775" y="4886931"/>
            <a:ext cx="472781" cy="474076"/>
            <a:chOff x="-32927950" y="3944800"/>
            <a:chExt cx="292225" cy="293025"/>
          </a:xfrm>
        </p:grpSpPr>
        <p:sp>
          <p:nvSpPr>
            <p:cNvPr id="6114" name="Google Shape;6114;p50"/>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15" name="Google Shape;6115;p50"/>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16" name="Google Shape;6116;p50"/>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17" name="Google Shape;6117;p50"/>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18" name="Google Shape;6118;p50"/>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19" name="Google Shape;6119;p50"/>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20" name="Google Shape;6120;p50"/>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21" name="Google Shape;6121;p50"/>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22" name="Google Shape;6122;p50"/>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23" name="Google Shape;6123;p50"/>
          <p:cNvGrpSpPr/>
          <p:nvPr/>
        </p:nvGrpSpPr>
        <p:grpSpPr>
          <a:xfrm>
            <a:off x="4074498" y="3640599"/>
            <a:ext cx="472781" cy="471851"/>
            <a:chOff x="-31094350" y="3194000"/>
            <a:chExt cx="292225" cy="291650"/>
          </a:xfrm>
        </p:grpSpPr>
        <p:sp>
          <p:nvSpPr>
            <p:cNvPr id="6124" name="Google Shape;6124;p50"/>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25" name="Google Shape;6125;p50"/>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26" name="Google Shape;6126;p50"/>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27" name="Google Shape;6127;p50"/>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28" name="Google Shape;6128;p50"/>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29" name="Google Shape;6129;p50"/>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30" name="Google Shape;6130;p50"/>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31" name="Google Shape;6131;p50"/>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32" name="Google Shape;6132;p50"/>
          <p:cNvGrpSpPr/>
          <p:nvPr/>
        </p:nvGrpSpPr>
        <p:grpSpPr>
          <a:xfrm>
            <a:off x="4075125" y="4267922"/>
            <a:ext cx="471527" cy="472255"/>
            <a:chOff x="-31093575" y="3552550"/>
            <a:chExt cx="291450" cy="291900"/>
          </a:xfrm>
        </p:grpSpPr>
        <p:sp>
          <p:nvSpPr>
            <p:cNvPr id="6133" name="Google Shape;6133;p50"/>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34" name="Google Shape;6134;p50"/>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35" name="Google Shape;6135;p50"/>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36" name="Google Shape;6136;p50"/>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37" name="Google Shape;6137;p50"/>
          <p:cNvGrpSpPr/>
          <p:nvPr/>
        </p:nvGrpSpPr>
        <p:grpSpPr>
          <a:xfrm>
            <a:off x="2910282" y="1840729"/>
            <a:ext cx="443457" cy="471527"/>
            <a:chOff x="-34755225" y="3202075"/>
            <a:chExt cx="274100" cy="291450"/>
          </a:xfrm>
        </p:grpSpPr>
        <p:sp>
          <p:nvSpPr>
            <p:cNvPr id="6138" name="Google Shape;6138;p50"/>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39" name="Google Shape;6139;p50"/>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40" name="Google Shape;6140;p50"/>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41" name="Google Shape;6141;p50"/>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42" name="Google Shape;6142;p50"/>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43" name="Google Shape;6143;p50"/>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44" name="Google Shape;6144;p50"/>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45" name="Google Shape;6145;p50"/>
          <p:cNvGrpSpPr/>
          <p:nvPr/>
        </p:nvGrpSpPr>
        <p:grpSpPr>
          <a:xfrm>
            <a:off x="4075125" y="4888226"/>
            <a:ext cx="471527" cy="471487"/>
            <a:chOff x="-31093575" y="3911725"/>
            <a:chExt cx="291450" cy="291425"/>
          </a:xfrm>
        </p:grpSpPr>
        <p:sp>
          <p:nvSpPr>
            <p:cNvPr id="6146" name="Google Shape;6146;p50"/>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47" name="Google Shape;6147;p50"/>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48" name="Google Shape;6148;p50"/>
          <p:cNvGrpSpPr/>
          <p:nvPr/>
        </p:nvGrpSpPr>
        <p:grpSpPr>
          <a:xfrm>
            <a:off x="2887698" y="5497515"/>
            <a:ext cx="475329" cy="472781"/>
            <a:chOff x="-29946000" y="3183175"/>
            <a:chExt cx="293800" cy="292225"/>
          </a:xfrm>
        </p:grpSpPr>
        <p:sp>
          <p:nvSpPr>
            <p:cNvPr id="6149" name="Google Shape;6149;p50"/>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50" name="Google Shape;6150;p50"/>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51" name="Google Shape;6151;p50"/>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52" name="Google Shape;6152;p50"/>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53" name="Google Shape;6153;p50"/>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54" name="Google Shape;6154;p50"/>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55" name="Google Shape;6155;p50"/>
          <p:cNvGrpSpPr/>
          <p:nvPr/>
        </p:nvGrpSpPr>
        <p:grpSpPr>
          <a:xfrm>
            <a:off x="3480407" y="1840386"/>
            <a:ext cx="477877" cy="472215"/>
            <a:chOff x="-34408675" y="3202075"/>
            <a:chExt cx="295375" cy="291875"/>
          </a:xfrm>
        </p:grpSpPr>
        <p:sp>
          <p:nvSpPr>
            <p:cNvPr id="6156" name="Google Shape;6156;p50"/>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57" name="Google Shape;6157;p50"/>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58" name="Google Shape;6158;p50"/>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59" name="Google Shape;6159;p50"/>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60" name="Google Shape;6160;p50"/>
          <p:cNvGrpSpPr/>
          <p:nvPr/>
        </p:nvGrpSpPr>
        <p:grpSpPr>
          <a:xfrm>
            <a:off x="3482955" y="2427044"/>
            <a:ext cx="472781" cy="475005"/>
            <a:chOff x="-34405525" y="3558075"/>
            <a:chExt cx="292225" cy="293600"/>
          </a:xfrm>
        </p:grpSpPr>
        <p:sp>
          <p:nvSpPr>
            <p:cNvPr id="6161" name="Google Shape;6161;p50"/>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62" name="Google Shape;6162;p50"/>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63" name="Google Shape;6163;p50"/>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64" name="Google Shape;6164;p50"/>
          <p:cNvGrpSpPr/>
          <p:nvPr/>
        </p:nvGrpSpPr>
        <p:grpSpPr>
          <a:xfrm>
            <a:off x="3482307" y="3009254"/>
            <a:ext cx="474076" cy="471487"/>
            <a:chOff x="-34406325" y="3919600"/>
            <a:chExt cx="293025" cy="291425"/>
          </a:xfrm>
        </p:grpSpPr>
        <p:sp>
          <p:nvSpPr>
            <p:cNvPr id="6165" name="Google Shape;6165;p50"/>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66" name="Google Shape;6166;p50"/>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67" name="Google Shape;6167;p50"/>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68" name="Google Shape;6168;p50"/>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69" name="Google Shape;6169;p50"/>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70" name="Google Shape;6170;p50"/>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71" name="Google Shape;6171;p50"/>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72" name="Google Shape;6172;p50"/>
          <p:cNvGrpSpPr/>
          <p:nvPr/>
        </p:nvGrpSpPr>
        <p:grpSpPr>
          <a:xfrm>
            <a:off x="1700838" y="3648405"/>
            <a:ext cx="471527" cy="456239"/>
            <a:chOff x="-32568800" y="3232000"/>
            <a:chExt cx="291450" cy="282000"/>
          </a:xfrm>
        </p:grpSpPr>
        <p:sp>
          <p:nvSpPr>
            <p:cNvPr id="6173" name="Google Shape;6173;p50"/>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74" name="Google Shape;6174;p50"/>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75" name="Google Shape;6175;p50"/>
          <p:cNvGrpSpPr/>
          <p:nvPr/>
        </p:nvGrpSpPr>
        <p:grpSpPr>
          <a:xfrm>
            <a:off x="1700211" y="4268285"/>
            <a:ext cx="472781" cy="471527"/>
            <a:chOff x="-32569575" y="3586425"/>
            <a:chExt cx="292225" cy="291450"/>
          </a:xfrm>
        </p:grpSpPr>
        <p:sp>
          <p:nvSpPr>
            <p:cNvPr id="6176" name="Google Shape;6176;p50"/>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77" name="Google Shape;6177;p50"/>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78" name="Google Shape;6178;p50"/>
          <p:cNvGrpSpPr/>
          <p:nvPr/>
        </p:nvGrpSpPr>
        <p:grpSpPr>
          <a:xfrm>
            <a:off x="1688097" y="4887741"/>
            <a:ext cx="497008" cy="472457"/>
            <a:chOff x="-32576675" y="3944600"/>
            <a:chExt cx="307200" cy="292025"/>
          </a:xfrm>
        </p:grpSpPr>
        <p:sp>
          <p:nvSpPr>
            <p:cNvPr id="6179" name="Google Shape;6179;p50"/>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80" name="Google Shape;6180;p50"/>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81" name="Google Shape;6181;p50"/>
          <p:cNvGrpSpPr/>
          <p:nvPr/>
        </p:nvGrpSpPr>
        <p:grpSpPr>
          <a:xfrm>
            <a:off x="4681387" y="3640134"/>
            <a:ext cx="472781" cy="472781"/>
            <a:chOff x="-30735200" y="3192625"/>
            <a:chExt cx="292225" cy="292225"/>
          </a:xfrm>
        </p:grpSpPr>
        <p:sp>
          <p:nvSpPr>
            <p:cNvPr id="6182" name="Google Shape;6182;p50"/>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83" name="Google Shape;6183;p50"/>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84" name="Google Shape;6184;p50"/>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85" name="Google Shape;6185;p50"/>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86" name="Google Shape;6186;p50"/>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87" name="Google Shape;6187;p50"/>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88" name="Google Shape;6188;p50"/>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89" name="Google Shape;6189;p50"/>
          <p:cNvGrpSpPr/>
          <p:nvPr/>
        </p:nvGrpSpPr>
        <p:grpSpPr>
          <a:xfrm>
            <a:off x="4681387" y="4268710"/>
            <a:ext cx="472781" cy="470677"/>
            <a:chOff x="-30735200" y="3552550"/>
            <a:chExt cx="292225" cy="290925"/>
          </a:xfrm>
        </p:grpSpPr>
        <p:sp>
          <p:nvSpPr>
            <p:cNvPr id="6190" name="Google Shape;6190;p50"/>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91" name="Google Shape;6191;p50"/>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192" name="Google Shape;6192;p50"/>
          <p:cNvGrpSpPr/>
          <p:nvPr/>
        </p:nvGrpSpPr>
        <p:grpSpPr>
          <a:xfrm>
            <a:off x="4681387" y="4888206"/>
            <a:ext cx="472781" cy="471527"/>
            <a:chOff x="-30735200" y="3910925"/>
            <a:chExt cx="292225" cy="291450"/>
          </a:xfrm>
        </p:grpSpPr>
        <p:sp>
          <p:nvSpPr>
            <p:cNvPr id="6193" name="Google Shape;6193;p50"/>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94" name="Google Shape;6194;p50"/>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6195" name="Google Shape;6195;p50"/>
          <p:cNvSpPr/>
          <p:nvPr/>
        </p:nvSpPr>
        <p:spPr>
          <a:xfrm>
            <a:off x="3485540" y="5497657"/>
            <a:ext cx="472781" cy="471527"/>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6196" name="Google Shape;6196;p50"/>
          <p:cNvGrpSpPr/>
          <p:nvPr/>
        </p:nvGrpSpPr>
        <p:grpSpPr>
          <a:xfrm>
            <a:off x="6486063" y="1834411"/>
            <a:ext cx="478628" cy="478965"/>
            <a:chOff x="-57956275" y="3197925"/>
            <a:chExt cx="319000" cy="319225"/>
          </a:xfrm>
        </p:grpSpPr>
        <p:sp>
          <p:nvSpPr>
            <p:cNvPr id="6197" name="Google Shape;6197;p50"/>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98" name="Google Shape;6198;p50"/>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199" name="Google Shape;6199;p50"/>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00" name="Google Shape;6200;p50"/>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01" name="Google Shape;6201;p50"/>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02" name="Google Shape;6202;p50"/>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03" name="Google Shape;6203;p50"/>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04" name="Google Shape;6204;p50"/>
          <p:cNvGrpSpPr/>
          <p:nvPr/>
        </p:nvGrpSpPr>
        <p:grpSpPr>
          <a:xfrm>
            <a:off x="6515602" y="2442979"/>
            <a:ext cx="419549" cy="478628"/>
            <a:chOff x="-57940525" y="3590375"/>
            <a:chExt cx="279625" cy="319000"/>
          </a:xfrm>
        </p:grpSpPr>
        <p:sp>
          <p:nvSpPr>
            <p:cNvPr id="6205" name="Google Shape;6205;p50"/>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06" name="Google Shape;6206;p50"/>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07" name="Google Shape;6207;p50"/>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08" name="Google Shape;6208;p50"/>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09" name="Google Shape;6209;p50"/>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10" name="Google Shape;6210;p50"/>
          <p:cNvGrpSpPr/>
          <p:nvPr/>
        </p:nvGrpSpPr>
        <p:grpSpPr>
          <a:xfrm>
            <a:off x="6476777" y="3031474"/>
            <a:ext cx="477465" cy="478665"/>
            <a:chOff x="-57959425" y="3982600"/>
            <a:chExt cx="318225" cy="319025"/>
          </a:xfrm>
        </p:grpSpPr>
        <p:sp>
          <p:nvSpPr>
            <p:cNvPr id="6211" name="Google Shape;6211;p50"/>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12" name="Google Shape;6212;p50"/>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13" name="Google Shape;6213;p50"/>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14" name="Google Shape;6214;p50"/>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15" name="Google Shape;6215;p50"/>
          <p:cNvGrpSpPr/>
          <p:nvPr/>
        </p:nvGrpSpPr>
        <p:grpSpPr>
          <a:xfrm>
            <a:off x="9410332" y="1835912"/>
            <a:ext cx="476301" cy="476301"/>
            <a:chOff x="-55987225" y="3198925"/>
            <a:chExt cx="317450" cy="317450"/>
          </a:xfrm>
        </p:grpSpPr>
        <p:sp>
          <p:nvSpPr>
            <p:cNvPr id="6216" name="Google Shape;6216;p50"/>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17" name="Google Shape;6217;p50"/>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18" name="Google Shape;6218;p50"/>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19" name="Google Shape;6219;p50"/>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20" name="Google Shape;6220;p50"/>
          <p:cNvGrpSpPr/>
          <p:nvPr/>
        </p:nvGrpSpPr>
        <p:grpSpPr>
          <a:xfrm>
            <a:off x="9410332" y="2443954"/>
            <a:ext cx="476301" cy="476489"/>
            <a:chOff x="-55987225" y="3591025"/>
            <a:chExt cx="317450" cy="317575"/>
          </a:xfrm>
        </p:grpSpPr>
        <p:sp>
          <p:nvSpPr>
            <p:cNvPr id="6221" name="Google Shape;6221;p50"/>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22" name="Google Shape;6222;p50"/>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23" name="Google Shape;6223;p50"/>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24" name="Google Shape;6224;p50"/>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25" name="Google Shape;6225;p50"/>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26" name="Google Shape;6226;p50"/>
          <p:cNvGrpSpPr/>
          <p:nvPr/>
        </p:nvGrpSpPr>
        <p:grpSpPr>
          <a:xfrm>
            <a:off x="9428888" y="3031474"/>
            <a:ext cx="478665" cy="478665"/>
            <a:chOff x="-55988800" y="3982600"/>
            <a:chExt cx="319025" cy="319025"/>
          </a:xfrm>
        </p:grpSpPr>
        <p:sp>
          <p:nvSpPr>
            <p:cNvPr id="6227" name="Google Shape;6227;p50"/>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28" name="Google Shape;6228;p50"/>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29" name="Google Shape;6229;p50"/>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30" name="Google Shape;6230;p50"/>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31" name="Google Shape;6231;p50"/>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32" name="Google Shape;6232;p50"/>
          <p:cNvGrpSpPr/>
          <p:nvPr/>
        </p:nvGrpSpPr>
        <p:grpSpPr>
          <a:xfrm>
            <a:off x="7640246" y="3642083"/>
            <a:ext cx="475101" cy="478628"/>
            <a:chOff x="-54026025" y="3192625"/>
            <a:chExt cx="316650" cy="319000"/>
          </a:xfrm>
        </p:grpSpPr>
        <p:sp>
          <p:nvSpPr>
            <p:cNvPr id="6233" name="Google Shape;6233;p50"/>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34" name="Google Shape;6234;p50"/>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35" name="Google Shape;6235;p50"/>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36" name="Google Shape;6236;p50"/>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37" name="Google Shape;6237;p50"/>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38" name="Google Shape;6238;p50"/>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39" name="Google Shape;6239;p50"/>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40" name="Google Shape;6240;p50"/>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41" name="Google Shape;6241;p50"/>
          <p:cNvGrpSpPr/>
          <p:nvPr/>
        </p:nvGrpSpPr>
        <p:grpSpPr>
          <a:xfrm>
            <a:off x="7666840" y="4270049"/>
            <a:ext cx="421912" cy="477465"/>
            <a:chOff x="-54007925" y="3584850"/>
            <a:chExt cx="281200" cy="318225"/>
          </a:xfrm>
        </p:grpSpPr>
        <p:sp>
          <p:nvSpPr>
            <p:cNvPr id="6242" name="Google Shape;6242;p50"/>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43" name="Google Shape;6243;p50"/>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44" name="Google Shape;6244;p50"/>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45" name="Google Shape;6245;p50"/>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46" name="Google Shape;6246;p50"/>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47" name="Google Shape;6247;p50"/>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48" name="Google Shape;6248;p50"/>
          <p:cNvGrpSpPr/>
          <p:nvPr/>
        </p:nvGrpSpPr>
        <p:grpSpPr>
          <a:xfrm>
            <a:off x="7666840" y="4885895"/>
            <a:ext cx="421912" cy="478552"/>
            <a:chOff x="-54007925" y="3975575"/>
            <a:chExt cx="281200" cy="318950"/>
          </a:xfrm>
        </p:grpSpPr>
        <p:sp>
          <p:nvSpPr>
            <p:cNvPr id="6249" name="Google Shape;6249;p50"/>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50" name="Google Shape;6250;p50"/>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51" name="Google Shape;6251;p50"/>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52" name="Google Shape;6252;p50"/>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53" name="Google Shape;6253;p50"/>
          <p:cNvGrpSpPr/>
          <p:nvPr/>
        </p:nvGrpSpPr>
        <p:grpSpPr>
          <a:xfrm>
            <a:off x="10646661" y="3665188"/>
            <a:ext cx="366360" cy="477989"/>
            <a:chOff x="-52005775" y="3208025"/>
            <a:chExt cx="244175" cy="318575"/>
          </a:xfrm>
        </p:grpSpPr>
        <p:sp>
          <p:nvSpPr>
            <p:cNvPr id="6254" name="Google Shape;6254;p50"/>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55" name="Google Shape;6255;p50"/>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56" name="Google Shape;6256;p50"/>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57" name="Google Shape;6257;p50"/>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58" name="Google Shape;6258;p50"/>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59" name="Google Shape;6259;p50"/>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60" name="Google Shape;6260;p50"/>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61" name="Google Shape;6261;p50"/>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62" name="Google Shape;6262;p50"/>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63" name="Google Shape;6263;p50"/>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64" name="Google Shape;6264;p50"/>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65" name="Google Shape;6265;p50"/>
          <p:cNvGrpSpPr/>
          <p:nvPr/>
        </p:nvGrpSpPr>
        <p:grpSpPr>
          <a:xfrm>
            <a:off x="7055284" y="1835913"/>
            <a:ext cx="477465" cy="477465"/>
            <a:chOff x="-57568775" y="3198925"/>
            <a:chExt cx="318225" cy="318225"/>
          </a:xfrm>
        </p:grpSpPr>
        <p:sp>
          <p:nvSpPr>
            <p:cNvPr id="6266" name="Google Shape;6266;p50"/>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67" name="Google Shape;6267;p50"/>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68" name="Google Shape;6268;p50"/>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69" name="Google Shape;6269;p50"/>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70" name="Google Shape;6270;p50"/>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71" name="Google Shape;6271;p50"/>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72" name="Google Shape;6272;p50"/>
          <p:cNvGrpSpPr/>
          <p:nvPr/>
        </p:nvGrpSpPr>
        <p:grpSpPr>
          <a:xfrm>
            <a:off x="7084242" y="2442980"/>
            <a:ext cx="419549" cy="477465"/>
            <a:chOff x="-57549075" y="3590375"/>
            <a:chExt cx="279625" cy="318225"/>
          </a:xfrm>
        </p:grpSpPr>
        <p:sp>
          <p:nvSpPr>
            <p:cNvPr id="6273" name="Google Shape;6273;p50"/>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74" name="Google Shape;6274;p50"/>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75" name="Google Shape;6275;p50"/>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76" name="Google Shape;6276;p50"/>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77" name="Google Shape;6277;p50"/>
          <p:cNvGrpSpPr/>
          <p:nvPr/>
        </p:nvGrpSpPr>
        <p:grpSpPr>
          <a:xfrm>
            <a:off x="7073838" y="3031474"/>
            <a:ext cx="479828" cy="479828"/>
            <a:chOff x="-57570350" y="3982600"/>
            <a:chExt cx="319800" cy="319800"/>
          </a:xfrm>
        </p:grpSpPr>
        <p:sp>
          <p:nvSpPr>
            <p:cNvPr id="6278" name="Google Shape;6278;p50"/>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79" name="Google Shape;6279;p50"/>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80" name="Google Shape;6280;p50"/>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81" name="Google Shape;6281;p50"/>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82" name="Google Shape;6282;p50"/>
          <p:cNvGrpSpPr/>
          <p:nvPr/>
        </p:nvGrpSpPr>
        <p:grpSpPr>
          <a:xfrm>
            <a:off x="10027222" y="1834712"/>
            <a:ext cx="419549" cy="478665"/>
            <a:chOff x="-55576850" y="3198125"/>
            <a:chExt cx="279625" cy="319025"/>
          </a:xfrm>
        </p:grpSpPr>
        <p:sp>
          <p:nvSpPr>
            <p:cNvPr id="6283" name="Google Shape;6283;p50"/>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84" name="Google Shape;6284;p50"/>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85" name="Google Shape;6285;p50"/>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86" name="Google Shape;6286;p50"/>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87" name="Google Shape;6287;p50"/>
          <p:cNvGrpSpPr/>
          <p:nvPr/>
        </p:nvGrpSpPr>
        <p:grpSpPr>
          <a:xfrm>
            <a:off x="9997083" y="2442679"/>
            <a:ext cx="479828" cy="477765"/>
            <a:chOff x="-55596550" y="3590175"/>
            <a:chExt cx="319800" cy="318425"/>
          </a:xfrm>
        </p:grpSpPr>
        <p:sp>
          <p:nvSpPr>
            <p:cNvPr id="6288" name="Google Shape;6288;p50"/>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89" name="Google Shape;6289;p50"/>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90" name="Google Shape;6290;p50"/>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91" name="Google Shape;6291;p50"/>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92" name="Google Shape;6292;p50"/>
          <p:cNvGrpSpPr/>
          <p:nvPr/>
        </p:nvGrpSpPr>
        <p:grpSpPr>
          <a:xfrm>
            <a:off x="10017400" y="3031135"/>
            <a:ext cx="478665" cy="479003"/>
            <a:chOff x="-55595775" y="3982375"/>
            <a:chExt cx="319025" cy="319250"/>
          </a:xfrm>
        </p:grpSpPr>
        <p:sp>
          <p:nvSpPr>
            <p:cNvPr id="6293" name="Google Shape;6293;p50"/>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94" name="Google Shape;6294;p50"/>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95" name="Google Shape;6295;p50"/>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96" name="Google Shape;6296;p50"/>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97" name="Google Shape;6297;p50"/>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298" name="Google Shape;6298;p50"/>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299" name="Google Shape;6299;p50"/>
          <p:cNvGrpSpPr/>
          <p:nvPr/>
        </p:nvGrpSpPr>
        <p:grpSpPr>
          <a:xfrm>
            <a:off x="8226977" y="3642084"/>
            <a:ext cx="478665" cy="477465"/>
            <a:chOff x="-53635375" y="3192625"/>
            <a:chExt cx="319025" cy="318225"/>
          </a:xfrm>
        </p:grpSpPr>
        <p:sp>
          <p:nvSpPr>
            <p:cNvPr id="6300" name="Google Shape;6300;p50"/>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01" name="Google Shape;6301;p50"/>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02" name="Google Shape;6302;p50"/>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03" name="Google Shape;6303;p50"/>
          <p:cNvGrpSpPr/>
          <p:nvPr/>
        </p:nvGrpSpPr>
        <p:grpSpPr>
          <a:xfrm>
            <a:off x="8256535" y="4270049"/>
            <a:ext cx="419549" cy="478665"/>
            <a:chOff x="-53615675" y="3584850"/>
            <a:chExt cx="279625" cy="319025"/>
          </a:xfrm>
        </p:grpSpPr>
        <p:sp>
          <p:nvSpPr>
            <p:cNvPr id="6304" name="Google Shape;6304;p50"/>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05" name="Google Shape;6305;p50"/>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06" name="Google Shape;6306;p50"/>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07" name="Google Shape;6307;p50"/>
          <p:cNvGrpSpPr/>
          <p:nvPr/>
        </p:nvGrpSpPr>
        <p:grpSpPr>
          <a:xfrm>
            <a:off x="8226995" y="4887282"/>
            <a:ext cx="478628" cy="477165"/>
            <a:chOff x="-53634575" y="3976500"/>
            <a:chExt cx="319000" cy="318025"/>
          </a:xfrm>
        </p:grpSpPr>
        <p:sp>
          <p:nvSpPr>
            <p:cNvPr id="6308" name="Google Shape;6308;p50"/>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09" name="Google Shape;6309;p50"/>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10" name="Google Shape;6310;p50"/>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11" name="Google Shape;6311;p50"/>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12" name="Google Shape;6312;p50"/>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13" name="Google Shape;6313;p50"/>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14" name="Google Shape;6314;p50"/>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15" name="Google Shape;6315;p50"/>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16" name="Google Shape;6316;p50"/>
          <p:cNvGrpSpPr/>
          <p:nvPr/>
        </p:nvGrpSpPr>
        <p:grpSpPr>
          <a:xfrm>
            <a:off x="10620067" y="4277887"/>
            <a:ext cx="419549" cy="477915"/>
            <a:chOff x="-52023900" y="3590075"/>
            <a:chExt cx="279625" cy="318525"/>
          </a:xfrm>
        </p:grpSpPr>
        <p:sp>
          <p:nvSpPr>
            <p:cNvPr id="6317" name="Google Shape;6317;p50"/>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18" name="Google Shape;6318;p50"/>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19" name="Google Shape;6319;p50"/>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20" name="Google Shape;6320;p50"/>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21" name="Google Shape;6321;p50"/>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22" name="Google Shape;6322;p50"/>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23" name="Google Shape;6323;p50"/>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24" name="Google Shape;6324;p50"/>
          <p:cNvGrpSpPr/>
          <p:nvPr/>
        </p:nvGrpSpPr>
        <p:grpSpPr>
          <a:xfrm>
            <a:off x="7637723" y="1835913"/>
            <a:ext cx="478628" cy="478628"/>
            <a:chOff x="-57173375" y="3198925"/>
            <a:chExt cx="319000" cy="319000"/>
          </a:xfrm>
        </p:grpSpPr>
        <p:sp>
          <p:nvSpPr>
            <p:cNvPr id="6325" name="Google Shape;6325;p50"/>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26" name="Google Shape;6326;p50"/>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27" name="Google Shape;6327;p50"/>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28" name="Google Shape;6328;p50"/>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29" name="Google Shape;6329;p50"/>
          <p:cNvGrpSpPr/>
          <p:nvPr/>
        </p:nvGrpSpPr>
        <p:grpSpPr>
          <a:xfrm>
            <a:off x="7638904" y="2472499"/>
            <a:ext cx="476264" cy="419587"/>
            <a:chOff x="-57176525" y="3610050"/>
            <a:chExt cx="317425" cy="279650"/>
          </a:xfrm>
        </p:grpSpPr>
        <p:sp>
          <p:nvSpPr>
            <p:cNvPr id="6330" name="Google Shape;6330;p50"/>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31" name="Google Shape;6331;p50"/>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32" name="Google Shape;6332;p50"/>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33" name="Google Shape;6333;p50"/>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34" name="Google Shape;6334;p50"/>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35" name="Google Shape;6335;p50"/>
          <p:cNvGrpSpPr/>
          <p:nvPr/>
        </p:nvGrpSpPr>
        <p:grpSpPr>
          <a:xfrm>
            <a:off x="10586178" y="1835912"/>
            <a:ext cx="477465" cy="475101"/>
            <a:chOff x="-55202750" y="3198925"/>
            <a:chExt cx="318225" cy="316650"/>
          </a:xfrm>
        </p:grpSpPr>
        <p:sp>
          <p:nvSpPr>
            <p:cNvPr id="6336" name="Google Shape;6336;p50"/>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37" name="Google Shape;6337;p50"/>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38" name="Google Shape;6338;p50"/>
          <p:cNvGrpSpPr/>
          <p:nvPr/>
        </p:nvGrpSpPr>
        <p:grpSpPr>
          <a:xfrm>
            <a:off x="10600356" y="2442980"/>
            <a:ext cx="449107" cy="477465"/>
            <a:chOff x="-55194875" y="3590375"/>
            <a:chExt cx="299325" cy="318225"/>
          </a:xfrm>
        </p:grpSpPr>
        <p:sp>
          <p:nvSpPr>
            <p:cNvPr id="6339" name="Google Shape;6339;p50"/>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40" name="Google Shape;6340;p50"/>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41" name="Google Shape;6341;p50"/>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42" name="Google Shape;6342;p50"/>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43" name="Google Shape;6343;p50"/>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44" name="Google Shape;6344;p50"/>
          <p:cNvGrpSpPr/>
          <p:nvPr/>
        </p:nvGrpSpPr>
        <p:grpSpPr>
          <a:xfrm>
            <a:off x="10606512" y="3032673"/>
            <a:ext cx="476264" cy="476264"/>
            <a:chOff x="-55203525" y="3983400"/>
            <a:chExt cx="317425" cy="317425"/>
          </a:xfrm>
        </p:grpSpPr>
        <p:sp>
          <p:nvSpPr>
            <p:cNvPr id="6345" name="Google Shape;6345;p50"/>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46" name="Google Shape;6346;p50"/>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47" name="Google Shape;6347;p50"/>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48" name="Google Shape;6348;p50"/>
          <p:cNvGrpSpPr/>
          <p:nvPr/>
        </p:nvGrpSpPr>
        <p:grpSpPr>
          <a:xfrm>
            <a:off x="8828487" y="3642083"/>
            <a:ext cx="447907" cy="478628"/>
            <a:chOff x="-53232900" y="3192625"/>
            <a:chExt cx="298525" cy="319000"/>
          </a:xfrm>
        </p:grpSpPr>
        <p:sp>
          <p:nvSpPr>
            <p:cNvPr id="6349" name="Google Shape;6349;p50"/>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50" name="Google Shape;6350;p50"/>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51" name="Google Shape;6351;p50"/>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52" name="Google Shape;6352;p50"/>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53" name="Google Shape;6353;p50"/>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54" name="Google Shape;6354;p50"/>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55" name="Google Shape;6355;p50"/>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56" name="Google Shape;6356;p50"/>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57" name="Google Shape;6357;p50"/>
          <p:cNvGrpSpPr/>
          <p:nvPr/>
        </p:nvGrpSpPr>
        <p:grpSpPr>
          <a:xfrm>
            <a:off x="8814308" y="4270048"/>
            <a:ext cx="476264" cy="475101"/>
            <a:chOff x="-53242350" y="3584850"/>
            <a:chExt cx="317425" cy="316650"/>
          </a:xfrm>
        </p:grpSpPr>
        <p:sp>
          <p:nvSpPr>
            <p:cNvPr id="6358" name="Google Shape;6358;p50"/>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59" name="Google Shape;6359;p50"/>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60" name="Google Shape;6360;p50"/>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61" name="Google Shape;6361;p50"/>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62" name="Google Shape;6362;p50"/>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63" name="Google Shape;6363;p50"/>
          <p:cNvGrpSpPr/>
          <p:nvPr/>
        </p:nvGrpSpPr>
        <p:grpSpPr>
          <a:xfrm>
            <a:off x="8842666" y="4886982"/>
            <a:ext cx="419549" cy="478665"/>
            <a:chOff x="-53224225" y="3976300"/>
            <a:chExt cx="279625" cy="319025"/>
          </a:xfrm>
        </p:grpSpPr>
        <p:sp>
          <p:nvSpPr>
            <p:cNvPr id="6364" name="Google Shape;6364;p50"/>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65" name="Google Shape;6365;p50"/>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66" name="Google Shape;6366;p50"/>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67" name="Google Shape;6367;p50"/>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68" name="Google Shape;6368;p50"/>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69" name="Google Shape;6369;p50"/>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70" name="Google Shape;6370;p50"/>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71" name="Google Shape;6371;p50"/>
          <p:cNvGrpSpPr/>
          <p:nvPr/>
        </p:nvGrpSpPr>
        <p:grpSpPr>
          <a:xfrm>
            <a:off x="10590529" y="4897223"/>
            <a:ext cx="478628" cy="477877"/>
            <a:chOff x="-52043575" y="3983125"/>
            <a:chExt cx="319000" cy="318500"/>
          </a:xfrm>
        </p:grpSpPr>
        <p:sp>
          <p:nvSpPr>
            <p:cNvPr id="6372" name="Google Shape;6372;p50"/>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73" name="Google Shape;6373;p50"/>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74" name="Google Shape;6374;p50"/>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75" name="Google Shape;6375;p50"/>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76" name="Google Shape;6376;p50"/>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77" name="Google Shape;6377;p50"/>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78" name="Google Shape;6378;p50"/>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79" name="Google Shape;6379;p50"/>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80" name="Google Shape;6380;p50"/>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81" name="Google Shape;6381;p50"/>
          <p:cNvGrpSpPr/>
          <p:nvPr/>
        </p:nvGrpSpPr>
        <p:grpSpPr>
          <a:xfrm>
            <a:off x="8262448" y="1835913"/>
            <a:ext cx="419549" cy="478628"/>
            <a:chOff x="-56766175" y="3198925"/>
            <a:chExt cx="279625" cy="319000"/>
          </a:xfrm>
        </p:grpSpPr>
        <p:sp>
          <p:nvSpPr>
            <p:cNvPr id="6382" name="Google Shape;6382;p50"/>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83" name="Google Shape;6383;p50"/>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84" name="Google Shape;6384;p50"/>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85" name="Google Shape;6385;p50"/>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86" name="Google Shape;6386;p50"/>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87" name="Google Shape;6387;p50"/>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88" name="Google Shape;6388;p50"/>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89" name="Google Shape;6389;p50"/>
          <p:cNvGrpSpPr/>
          <p:nvPr/>
        </p:nvGrpSpPr>
        <p:grpSpPr>
          <a:xfrm>
            <a:off x="8261267" y="2442980"/>
            <a:ext cx="421912" cy="477465"/>
            <a:chOff x="-56766175" y="3590375"/>
            <a:chExt cx="281200" cy="318225"/>
          </a:xfrm>
        </p:grpSpPr>
        <p:sp>
          <p:nvSpPr>
            <p:cNvPr id="6390" name="Google Shape;6390;p50"/>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91" name="Google Shape;6391;p50"/>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92" name="Google Shape;6392;p50"/>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93" name="Google Shape;6393;p50"/>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394" name="Google Shape;6394;p50"/>
          <p:cNvGrpSpPr/>
          <p:nvPr/>
        </p:nvGrpSpPr>
        <p:grpSpPr>
          <a:xfrm>
            <a:off x="8310541" y="3031474"/>
            <a:ext cx="362835" cy="477465"/>
            <a:chOff x="-56747275" y="3982600"/>
            <a:chExt cx="241825" cy="318225"/>
          </a:xfrm>
        </p:grpSpPr>
        <p:sp>
          <p:nvSpPr>
            <p:cNvPr id="6395" name="Google Shape;6395;p50"/>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96" name="Google Shape;6396;p50"/>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97" name="Google Shape;6397;p50"/>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98" name="Google Shape;6398;p50"/>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399" name="Google Shape;6399;p50"/>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00" name="Google Shape;6400;p50"/>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01" name="Google Shape;6401;p50"/>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02" name="Google Shape;6402;p50"/>
          <p:cNvGrpSpPr/>
          <p:nvPr/>
        </p:nvGrpSpPr>
        <p:grpSpPr>
          <a:xfrm>
            <a:off x="6454210" y="4287790"/>
            <a:ext cx="478665" cy="457321"/>
            <a:chOff x="-54812875" y="3596675"/>
            <a:chExt cx="319025" cy="304800"/>
          </a:xfrm>
        </p:grpSpPr>
        <p:sp>
          <p:nvSpPr>
            <p:cNvPr id="6403" name="Google Shape;6403;p50"/>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04" name="Google Shape;6404;p50"/>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05" name="Google Shape;6405;p50"/>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06" name="Google Shape;6406;p50"/>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07" name="Google Shape;6407;p50"/>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08" name="Google Shape;6408;p50"/>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09" name="Google Shape;6409;p50"/>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6410" name="Google Shape;6410;p50"/>
          <p:cNvSpPr/>
          <p:nvPr/>
        </p:nvSpPr>
        <p:spPr>
          <a:xfrm>
            <a:off x="6687397" y="4786817"/>
            <a:ext cx="10691" cy="12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11" name="Google Shape;6411;p50"/>
          <p:cNvSpPr/>
          <p:nvPr/>
        </p:nvSpPr>
        <p:spPr>
          <a:xfrm>
            <a:off x="6687997" y="4787980"/>
            <a:ext cx="9491" cy="1237"/>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6412" name="Google Shape;6412;p50"/>
          <p:cNvGrpSpPr/>
          <p:nvPr/>
        </p:nvGrpSpPr>
        <p:grpSpPr>
          <a:xfrm>
            <a:off x="6483768" y="4896436"/>
            <a:ext cx="419549" cy="477465"/>
            <a:chOff x="-54793175" y="3982600"/>
            <a:chExt cx="279625" cy="318225"/>
          </a:xfrm>
        </p:grpSpPr>
        <p:sp>
          <p:nvSpPr>
            <p:cNvPr id="6413" name="Google Shape;6413;p50"/>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14" name="Google Shape;6414;p50"/>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15" name="Google Shape;6415;p50"/>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16" name="Google Shape;6416;p50"/>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17" name="Google Shape;6417;p50"/>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18" name="Google Shape;6418;p50"/>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19" name="Google Shape;6419;p50"/>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20" name="Google Shape;6420;p50"/>
          <p:cNvGrpSpPr/>
          <p:nvPr/>
        </p:nvGrpSpPr>
        <p:grpSpPr>
          <a:xfrm>
            <a:off x="9432379" y="3642084"/>
            <a:ext cx="419549" cy="477465"/>
            <a:chOff x="-52832000" y="3192625"/>
            <a:chExt cx="279625" cy="318225"/>
          </a:xfrm>
        </p:grpSpPr>
        <p:sp>
          <p:nvSpPr>
            <p:cNvPr id="6421" name="Google Shape;6421;p50"/>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22" name="Google Shape;6422;p50"/>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23" name="Google Shape;6423;p50"/>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24" name="Google Shape;6424;p50"/>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25" name="Google Shape;6425;p50"/>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26" name="Google Shape;6426;p50"/>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27" name="Google Shape;6427;p50"/>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28" name="Google Shape;6428;p50"/>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29" name="Google Shape;6429;p50"/>
          <p:cNvGrpSpPr/>
          <p:nvPr/>
        </p:nvGrpSpPr>
        <p:grpSpPr>
          <a:xfrm>
            <a:off x="7681090" y="3030572"/>
            <a:ext cx="431365" cy="478365"/>
            <a:chOff x="-57162350" y="3982000"/>
            <a:chExt cx="287500" cy="318825"/>
          </a:xfrm>
        </p:grpSpPr>
        <p:sp>
          <p:nvSpPr>
            <p:cNvPr id="6430" name="Google Shape;6430;p50"/>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31" name="Google Shape;6431;p50"/>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32" name="Google Shape;6432;p50"/>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33" name="Google Shape;6433;p50"/>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34" name="Google Shape;6434;p50"/>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35" name="Google Shape;6435;p50"/>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36" name="Google Shape;6436;p50"/>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37" name="Google Shape;6437;p50"/>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38" name="Google Shape;6438;p50"/>
          <p:cNvGrpSpPr/>
          <p:nvPr/>
        </p:nvGrpSpPr>
        <p:grpSpPr>
          <a:xfrm>
            <a:off x="9402841" y="4271248"/>
            <a:ext cx="478628" cy="476264"/>
            <a:chOff x="-52851675" y="3585650"/>
            <a:chExt cx="319000" cy="317425"/>
          </a:xfrm>
        </p:grpSpPr>
        <p:sp>
          <p:nvSpPr>
            <p:cNvPr id="6439" name="Google Shape;6439;p50"/>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40" name="Google Shape;6440;p50"/>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41" name="Google Shape;6441;p50"/>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42" name="Google Shape;6442;p50"/>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43" name="Google Shape;6443;p50"/>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44" name="Google Shape;6444;p50"/>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45" name="Google Shape;6445;p50"/>
          <p:cNvGrpSpPr/>
          <p:nvPr/>
        </p:nvGrpSpPr>
        <p:grpSpPr>
          <a:xfrm>
            <a:off x="9432379" y="4886982"/>
            <a:ext cx="419549" cy="478665"/>
            <a:chOff x="-52832000" y="3976300"/>
            <a:chExt cx="279625" cy="319025"/>
          </a:xfrm>
        </p:grpSpPr>
        <p:sp>
          <p:nvSpPr>
            <p:cNvPr id="6446" name="Google Shape;6446;p50"/>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47" name="Google Shape;6447;p50"/>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48" name="Google Shape;6448;p50"/>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49" name="Google Shape;6449;p50"/>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50" name="Google Shape;6450;p50"/>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51" name="Google Shape;6451;p50"/>
          <p:cNvGrpSpPr/>
          <p:nvPr/>
        </p:nvGrpSpPr>
        <p:grpSpPr>
          <a:xfrm>
            <a:off x="8255320" y="5493180"/>
            <a:ext cx="421912" cy="477465"/>
            <a:chOff x="-51633225" y="3198925"/>
            <a:chExt cx="281200" cy="318225"/>
          </a:xfrm>
        </p:grpSpPr>
        <p:sp>
          <p:nvSpPr>
            <p:cNvPr id="6452" name="Google Shape;6452;p50"/>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53" name="Google Shape;6453;p50"/>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54" name="Google Shape;6454;p50"/>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55" name="Google Shape;6455;p50"/>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56" name="Google Shape;6456;p50"/>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57" name="Google Shape;6457;p50"/>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58" name="Google Shape;6458;p50"/>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59" name="Google Shape;6459;p50"/>
          <p:cNvGrpSpPr/>
          <p:nvPr/>
        </p:nvGrpSpPr>
        <p:grpSpPr>
          <a:xfrm>
            <a:off x="8813752" y="1837075"/>
            <a:ext cx="486917" cy="476301"/>
            <a:chOff x="-56396775" y="3199700"/>
            <a:chExt cx="324525" cy="317450"/>
          </a:xfrm>
        </p:grpSpPr>
        <p:sp>
          <p:nvSpPr>
            <p:cNvPr id="6460" name="Google Shape;6460;p50"/>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61" name="Google Shape;6461;p50"/>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62" name="Google Shape;6462;p50"/>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63" name="Google Shape;6463;p50"/>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64" name="Google Shape;6464;p50"/>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65" name="Google Shape;6465;p50"/>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66" name="Google Shape;6466;p50"/>
          <p:cNvGrpSpPr/>
          <p:nvPr/>
        </p:nvGrpSpPr>
        <p:grpSpPr>
          <a:xfrm>
            <a:off x="8817878" y="2458320"/>
            <a:ext cx="478665" cy="447944"/>
            <a:chOff x="-56394425" y="3600600"/>
            <a:chExt cx="319025" cy="298550"/>
          </a:xfrm>
        </p:grpSpPr>
        <p:sp>
          <p:nvSpPr>
            <p:cNvPr id="6467" name="Google Shape;6467;p50"/>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68" name="Google Shape;6468;p50"/>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69" name="Google Shape;6469;p50"/>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70" name="Google Shape;6470;p50"/>
          <p:cNvGrpSpPr/>
          <p:nvPr/>
        </p:nvGrpSpPr>
        <p:grpSpPr>
          <a:xfrm>
            <a:off x="8858900" y="3032673"/>
            <a:ext cx="436091" cy="476264"/>
            <a:chOff x="-56379450" y="3983400"/>
            <a:chExt cx="290650" cy="317425"/>
          </a:xfrm>
        </p:grpSpPr>
        <p:sp>
          <p:nvSpPr>
            <p:cNvPr id="6471" name="Google Shape;6471;p50"/>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72" name="Google Shape;6472;p50"/>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73" name="Google Shape;6473;p50"/>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74" name="Google Shape;6474;p50"/>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75" name="Google Shape;6475;p50"/>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76" name="Google Shape;6476;p50"/>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77" name="Google Shape;6477;p50"/>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78" name="Google Shape;6478;p50"/>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79" name="Google Shape;6479;p50"/>
          <p:cNvGrpSpPr/>
          <p:nvPr/>
        </p:nvGrpSpPr>
        <p:grpSpPr>
          <a:xfrm>
            <a:off x="7077172" y="3651535"/>
            <a:ext cx="421912" cy="478628"/>
            <a:chOff x="-54401725" y="3198925"/>
            <a:chExt cx="281200" cy="319000"/>
          </a:xfrm>
        </p:grpSpPr>
        <p:sp>
          <p:nvSpPr>
            <p:cNvPr id="6480" name="Google Shape;6480;p50"/>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81" name="Google Shape;6481;p50"/>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82" name="Google Shape;6482;p50"/>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83" name="Google Shape;6483;p50"/>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84" name="Google Shape;6484;p50"/>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85" name="Google Shape;6485;p50"/>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86" name="Google Shape;6486;p50"/>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87" name="Google Shape;6487;p50"/>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88" name="Google Shape;6488;p50"/>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89" name="Google Shape;6489;p50"/>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90" name="Google Shape;6490;p50"/>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91" name="Google Shape;6491;p50"/>
          <p:cNvGrpSpPr/>
          <p:nvPr/>
        </p:nvGrpSpPr>
        <p:grpSpPr>
          <a:xfrm>
            <a:off x="7078355" y="4278338"/>
            <a:ext cx="419549" cy="477465"/>
            <a:chOff x="-54401725" y="3590375"/>
            <a:chExt cx="279625" cy="318225"/>
          </a:xfrm>
        </p:grpSpPr>
        <p:sp>
          <p:nvSpPr>
            <p:cNvPr id="6492" name="Google Shape;6492;p50"/>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93" name="Google Shape;6493;p50"/>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94" name="Google Shape;6494;p50"/>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95" name="Google Shape;6495;p50"/>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96" name="Google Shape;6496;p50"/>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497" name="Google Shape;6497;p50"/>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498" name="Google Shape;6498;p50"/>
          <p:cNvGrpSpPr/>
          <p:nvPr/>
        </p:nvGrpSpPr>
        <p:grpSpPr>
          <a:xfrm>
            <a:off x="7075410" y="4896436"/>
            <a:ext cx="425439" cy="477465"/>
            <a:chOff x="-54403300" y="3982600"/>
            <a:chExt cx="283550" cy="318225"/>
          </a:xfrm>
        </p:grpSpPr>
        <p:sp>
          <p:nvSpPr>
            <p:cNvPr id="6499" name="Google Shape;6499;p50"/>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00" name="Google Shape;6500;p50"/>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01" name="Google Shape;6501;p50"/>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02" name="Google Shape;6502;p50"/>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03" name="Google Shape;6503;p50"/>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04" name="Google Shape;6504;p50"/>
          <p:cNvGrpSpPr/>
          <p:nvPr/>
        </p:nvGrpSpPr>
        <p:grpSpPr>
          <a:xfrm>
            <a:off x="9991935" y="3644746"/>
            <a:ext cx="475064" cy="475964"/>
            <a:chOff x="-52458650" y="3194400"/>
            <a:chExt cx="316625" cy="317225"/>
          </a:xfrm>
        </p:grpSpPr>
        <p:sp>
          <p:nvSpPr>
            <p:cNvPr id="6505" name="Google Shape;6505;p50"/>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06" name="Google Shape;6506;p50"/>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07" name="Google Shape;6507;p50"/>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08" name="Google Shape;6508;p50"/>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09" name="Google Shape;6509;p50"/>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10" name="Google Shape;6510;p50"/>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11" name="Google Shape;6511;p50"/>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12" name="Google Shape;6512;p50"/>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13" name="Google Shape;6513;p50"/>
          <p:cNvGrpSpPr/>
          <p:nvPr/>
        </p:nvGrpSpPr>
        <p:grpSpPr>
          <a:xfrm>
            <a:off x="6483768" y="3651535"/>
            <a:ext cx="419549" cy="478628"/>
            <a:chOff x="-54793175" y="3198925"/>
            <a:chExt cx="279625" cy="319000"/>
          </a:xfrm>
        </p:grpSpPr>
        <p:sp>
          <p:nvSpPr>
            <p:cNvPr id="6514" name="Google Shape;6514;p50"/>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15" name="Google Shape;6515;p50"/>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16" name="Google Shape;6516;p50"/>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17" name="Google Shape;6517;p50"/>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18" name="Google Shape;6518;p50"/>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19" name="Google Shape;6519;p50"/>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20" name="Google Shape;6520;p50"/>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21" name="Google Shape;6521;p50"/>
          <p:cNvGrpSpPr/>
          <p:nvPr/>
        </p:nvGrpSpPr>
        <p:grpSpPr>
          <a:xfrm>
            <a:off x="10004333" y="4270049"/>
            <a:ext cx="450271" cy="477127"/>
            <a:chOff x="-52450000" y="3584850"/>
            <a:chExt cx="300100" cy="318000"/>
          </a:xfrm>
        </p:grpSpPr>
        <p:sp>
          <p:nvSpPr>
            <p:cNvPr id="6522" name="Google Shape;6522;p50"/>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23" name="Google Shape;6523;p50"/>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24" name="Google Shape;6524;p50"/>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25" name="Google Shape;6525;p50"/>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26" name="Google Shape;6526;p50"/>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27" name="Google Shape;6527;p50"/>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28" name="Google Shape;6528;p50"/>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29" name="Google Shape;6529;p50"/>
          <p:cNvGrpSpPr/>
          <p:nvPr/>
        </p:nvGrpSpPr>
        <p:grpSpPr>
          <a:xfrm>
            <a:off x="10019692" y="4889346"/>
            <a:ext cx="419549" cy="476301"/>
            <a:chOff x="-52440550" y="3977875"/>
            <a:chExt cx="279625" cy="317450"/>
          </a:xfrm>
        </p:grpSpPr>
        <p:sp>
          <p:nvSpPr>
            <p:cNvPr id="6530" name="Google Shape;6530;p50"/>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31" name="Google Shape;6531;p50"/>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32" name="Google Shape;6532;p50"/>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33" name="Google Shape;6533;p50"/>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34" name="Google Shape;6534;p50"/>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35" name="Google Shape;6535;p50"/>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36" name="Google Shape;6536;p50"/>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37" name="Google Shape;6537;p50"/>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38" name="Google Shape;6538;p50"/>
          <p:cNvGrpSpPr/>
          <p:nvPr/>
        </p:nvGrpSpPr>
        <p:grpSpPr>
          <a:xfrm>
            <a:off x="8835604" y="5497621"/>
            <a:ext cx="419549" cy="478665"/>
            <a:chOff x="-51623775" y="3584850"/>
            <a:chExt cx="279625" cy="319025"/>
          </a:xfrm>
        </p:grpSpPr>
        <p:sp>
          <p:nvSpPr>
            <p:cNvPr id="6539" name="Google Shape;6539;p50"/>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40" name="Google Shape;6540;p50"/>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41" name="Google Shape;6541;p50"/>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42" name="Google Shape;6542;p50"/>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43" name="Google Shape;6543;p50"/>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44" name="Google Shape;6544;p50"/>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45" name="Google Shape;6545;p50"/>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46" name="Google Shape;6546;p50"/>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47" name="Google Shape;6547;p50"/>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6548" name="Google Shape;6548;p50"/>
          <p:cNvSpPr txBox="1"/>
          <p:nvPr/>
        </p:nvSpPr>
        <p:spPr>
          <a:xfrm>
            <a:off x="1102117" y="681351"/>
            <a:ext cx="4642800" cy="643200"/>
          </a:xfrm>
          <a:prstGeom prst="rect">
            <a:avLst/>
          </a:prstGeom>
          <a:noFill/>
          <a:ln>
            <a:noFill/>
          </a:ln>
        </p:spPr>
        <p:txBody>
          <a:bodyPr spcFirstLastPara="1" wrap="square" lIns="121900" tIns="121900" rIns="121900" bIns="121900" anchor="t" anchorCtr="0">
            <a:noAutofit/>
          </a:bodyPr>
          <a:lstStyle/>
          <a:p>
            <a:pPr algn="ctr"/>
            <a:r>
              <a:rPr lang="en" sz="3200">
                <a:solidFill>
                  <a:srgbClr val="FFFFFF"/>
                </a:solidFill>
              </a:rPr>
              <a:t>Help &amp; Support Icons</a:t>
            </a:r>
            <a:endParaRPr sz="3200">
              <a:solidFill>
                <a:srgbClr val="FFFFFF"/>
              </a:solidFill>
            </a:endParaRPr>
          </a:p>
        </p:txBody>
      </p:sp>
      <p:sp>
        <p:nvSpPr>
          <p:cNvPr id="6549" name="Google Shape;6549;p50"/>
          <p:cNvSpPr txBox="1"/>
          <p:nvPr/>
        </p:nvSpPr>
        <p:spPr>
          <a:xfrm>
            <a:off x="6447084" y="681351"/>
            <a:ext cx="4642800" cy="643200"/>
          </a:xfrm>
          <a:prstGeom prst="rect">
            <a:avLst/>
          </a:prstGeom>
          <a:noFill/>
          <a:ln>
            <a:noFill/>
          </a:ln>
        </p:spPr>
        <p:txBody>
          <a:bodyPr spcFirstLastPara="1" wrap="square" lIns="121900" tIns="121900" rIns="121900" bIns="121900" anchor="t" anchorCtr="0">
            <a:noAutofit/>
          </a:bodyPr>
          <a:lstStyle/>
          <a:p>
            <a:pPr algn="ctr"/>
            <a:r>
              <a:rPr lang="en" sz="3200">
                <a:solidFill>
                  <a:srgbClr val="FFFFFF"/>
                </a:solidFill>
              </a:rPr>
              <a:t>Avatar Icons</a:t>
            </a:r>
            <a:endParaRPr sz="32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0" name="Google Shape;210;p25"/>
          <p:cNvGrpSpPr/>
          <p:nvPr/>
        </p:nvGrpSpPr>
        <p:grpSpPr>
          <a:xfrm>
            <a:off x="358985" y="1018032"/>
            <a:ext cx="3182400" cy="3182400"/>
            <a:chOff x="269239" y="624399"/>
            <a:chExt cx="2386800" cy="2386800"/>
          </a:xfrm>
        </p:grpSpPr>
        <p:sp>
          <p:nvSpPr>
            <p:cNvPr id="211" name="Google Shape;211;p25"/>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12" name="Google Shape;212;p25"/>
            <p:cNvSpPr/>
            <p:nvPr/>
          </p:nvSpPr>
          <p:spPr>
            <a:xfrm rot="-1969931">
              <a:off x="929754" y="1027196"/>
              <a:ext cx="127817" cy="127817"/>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grpSp>
      <p:sp>
        <p:nvSpPr>
          <p:cNvPr id="213" name="Google Shape;213;p25"/>
          <p:cNvSpPr/>
          <p:nvPr/>
        </p:nvSpPr>
        <p:spPr>
          <a:xfrm>
            <a:off x="995385" y="1654432"/>
            <a:ext cx="1909600" cy="1909600"/>
          </a:xfrm>
          <a:prstGeom prst="ellipse">
            <a:avLst/>
          </a:prstGeom>
          <a:solidFill>
            <a:srgbClr val="E9C9C4"/>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14" name="Google Shape;214;p25"/>
          <p:cNvSpPr txBox="1">
            <a:spLocks noGrp="1"/>
          </p:cNvSpPr>
          <p:nvPr>
            <p:ph type="title"/>
          </p:nvPr>
        </p:nvSpPr>
        <p:spPr>
          <a:xfrm>
            <a:off x="940633" y="4100133"/>
            <a:ext cx="8215600" cy="1122400"/>
          </a:xfrm>
          <a:prstGeom prst="rect">
            <a:avLst/>
          </a:prstGeom>
        </p:spPr>
        <p:txBody>
          <a:bodyPr spcFirstLastPara="1" vert="horz" wrap="square" lIns="121900" tIns="121900" rIns="121900" bIns="121900" rtlCol="0" anchor="ctr" anchorCtr="0">
            <a:noAutofit/>
          </a:bodyPr>
          <a:lstStyle/>
          <a:p>
            <a:r>
              <a:rPr lang="en" dirty="0" err="1">
                <a:latin typeface="Roboto" panose="02000000000000000000" pitchFamily="2" charset="0"/>
                <a:ea typeface="Roboto" panose="02000000000000000000" pitchFamily="2" charset="0"/>
              </a:rPr>
              <a:t>Présentation</a:t>
            </a:r>
            <a:r>
              <a:rPr lang="en" dirty="0">
                <a:latin typeface="Roboto" panose="02000000000000000000" pitchFamily="2" charset="0"/>
                <a:ea typeface="Roboto" panose="02000000000000000000" pitchFamily="2" charset="0"/>
              </a:rPr>
              <a:t> du Site</a:t>
            </a:r>
            <a:endParaRPr dirty="0">
              <a:latin typeface="Roboto" panose="02000000000000000000" pitchFamily="2" charset="0"/>
              <a:ea typeface="Roboto" panose="02000000000000000000" pitchFamily="2" charset="0"/>
            </a:endParaRPr>
          </a:p>
        </p:txBody>
      </p:sp>
      <p:sp>
        <p:nvSpPr>
          <p:cNvPr id="215" name="Google Shape;215;p25"/>
          <p:cNvSpPr txBox="1">
            <a:spLocks noGrp="1"/>
          </p:cNvSpPr>
          <p:nvPr>
            <p:ph type="title" idx="2"/>
          </p:nvPr>
        </p:nvSpPr>
        <p:spPr>
          <a:xfrm>
            <a:off x="974585" y="2048032"/>
            <a:ext cx="1951200" cy="1122400"/>
          </a:xfrm>
          <a:prstGeom prst="rect">
            <a:avLst/>
          </a:prstGeom>
        </p:spPr>
        <p:txBody>
          <a:bodyPr spcFirstLastPara="1" vert="horz" wrap="square" lIns="121900" tIns="121900" rIns="121900" bIns="121900" rtlCol="0" anchor="ctr" anchorCtr="0">
            <a:noAutofit/>
          </a:bodyPr>
          <a:lstStyle/>
          <a:p>
            <a:r>
              <a:rPr lang="en" dirty="0">
                <a:latin typeface="Roboto" panose="02000000000000000000" pitchFamily="2" charset="0"/>
                <a:ea typeface="Roboto" panose="02000000000000000000" pitchFamily="2" charset="0"/>
              </a:rPr>
              <a:t>01</a:t>
            </a:r>
            <a:endParaRPr dirty="0">
              <a:latin typeface="Roboto" panose="02000000000000000000" pitchFamily="2" charset="0"/>
              <a:ea typeface="Roboto" panose="02000000000000000000" pitchFamily="2" charset="0"/>
            </a:endParaRPr>
          </a:p>
        </p:txBody>
      </p:sp>
      <p:sp>
        <p:nvSpPr>
          <p:cNvPr id="216" name="Google Shape;216;p25"/>
          <p:cNvSpPr txBox="1">
            <a:spLocks noGrp="1"/>
          </p:cNvSpPr>
          <p:nvPr>
            <p:ph type="subTitle" idx="1"/>
          </p:nvPr>
        </p:nvSpPr>
        <p:spPr>
          <a:xfrm>
            <a:off x="940800" y="5140733"/>
            <a:ext cx="8215600" cy="500000"/>
          </a:xfrm>
          <a:prstGeom prst="rect">
            <a:avLst/>
          </a:prstGeom>
        </p:spPr>
        <p:txBody>
          <a:bodyPr spcFirstLastPara="1" vert="horz" wrap="square" lIns="121900" tIns="121900" rIns="121900" bIns="121900" rtlCol="0" anchor="t" anchorCtr="0">
            <a:noAutofit/>
          </a:bodyPr>
          <a:lstStyle/>
          <a:p>
            <a:pPr marL="0" indent="0"/>
            <a:r>
              <a:rPr lang="en" dirty="0">
                <a:latin typeface="Roboto" panose="02000000000000000000" pitchFamily="2" charset="0"/>
                <a:ea typeface="Roboto" panose="02000000000000000000" pitchFamily="2" charset="0"/>
              </a:rPr>
              <a:t>You can enter a subtitle here if you need it</a:t>
            </a:r>
            <a:endParaRPr dirty="0">
              <a:latin typeface="Roboto" panose="02000000000000000000" pitchFamily="2" charset="0"/>
              <a:ea typeface="Roboto" panose="02000000000000000000" pitchFamily="2" charset="0"/>
            </a:endParaRPr>
          </a:p>
        </p:txBody>
      </p:sp>
      <p:grpSp>
        <p:nvGrpSpPr>
          <p:cNvPr id="217" name="Google Shape;217;p25"/>
          <p:cNvGrpSpPr/>
          <p:nvPr/>
        </p:nvGrpSpPr>
        <p:grpSpPr>
          <a:xfrm>
            <a:off x="6822767" y="1431752"/>
            <a:ext cx="3443200" cy="385800"/>
            <a:chOff x="6967625" y="394825"/>
            <a:chExt cx="2582400" cy="289350"/>
          </a:xfrm>
        </p:grpSpPr>
        <p:sp>
          <p:nvSpPr>
            <p:cNvPr id="218" name="Google Shape;218;p25"/>
            <p:cNvSpPr/>
            <p:nvPr/>
          </p:nvSpPr>
          <p:spPr>
            <a:xfrm rot="-5400000">
              <a:off x="6967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19" name="Google Shape;219;p25"/>
            <p:cNvSpPr/>
            <p:nvPr/>
          </p:nvSpPr>
          <p:spPr>
            <a:xfrm rot="-5400000">
              <a:off x="6967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20" name="Google Shape;220;p25"/>
            <p:cNvSpPr/>
            <p:nvPr/>
          </p:nvSpPr>
          <p:spPr>
            <a:xfrm rot="-5400000">
              <a:off x="7158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21" name="Google Shape;221;p25"/>
            <p:cNvSpPr/>
            <p:nvPr/>
          </p:nvSpPr>
          <p:spPr>
            <a:xfrm rot="-5400000">
              <a:off x="7158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22" name="Google Shape;222;p25"/>
            <p:cNvSpPr/>
            <p:nvPr/>
          </p:nvSpPr>
          <p:spPr>
            <a:xfrm rot="-5400000">
              <a:off x="7348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23" name="Google Shape;223;p25"/>
            <p:cNvSpPr/>
            <p:nvPr/>
          </p:nvSpPr>
          <p:spPr>
            <a:xfrm rot="-5400000">
              <a:off x="7348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24" name="Google Shape;224;p25"/>
            <p:cNvSpPr/>
            <p:nvPr/>
          </p:nvSpPr>
          <p:spPr>
            <a:xfrm rot="-5400000">
              <a:off x="7539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25" name="Google Shape;225;p25"/>
            <p:cNvSpPr/>
            <p:nvPr/>
          </p:nvSpPr>
          <p:spPr>
            <a:xfrm rot="-5400000">
              <a:off x="7539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26" name="Google Shape;226;p25"/>
            <p:cNvSpPr/>
            <p:nvPr/>
          </p:nvSpPr>
          <p:spPr>
            <a:xfrm rot="-5400000">
              <a:off x="7729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27" name="Google Shape;227;p25"/>
            <p:cNvSpPr/>
            <p:nvPr/>
          </p:nvSpPr>
          <p:spPr>
            <a:xfrm rot="-5400000">
              <a:off x="7729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28" name="Google Shape;228;p25"/>
            <p:cNvSpPr/>
            <p:nvPr/>
          </p:nvSpPr>
          <p:spPr>
            <a:xfrm rot="-5400000">
              <a:off x="7920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29" name="Google Shape;229;p25"/>
            <p:cNvSpPr/>
            <p:nvPr/>
          </p:nvSpPr>
          <p:spPr>
            <a:xfrm rot="-5400000">
              <a:off x="7920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30" name="Google Shape;230;p25"/>
            <p:cNvSpPr/>
            <p:nvPr/>
          </p:nvSpPr>
          <p:spPr>
            <a:xfrm rot="-5400000">
              <a:off x="8110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31" name="Google Shape;231;p25"/>
            <p:cNvSpPr/>
            <p:nvPr/>
          </p:nvSpPr>
          <p:spPr>
            <a:xfrm rot="-5400000">
              <a:off x="8110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32" name="Google Shape;232;p25"/>
            <p:cNvSpPr/>
            <p:nvPr/>
          </p:nvSpPr>
          <p:spPr>
            <a:xfrm rot="-5400000">
              <a:off x="8301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33" name="Google Shape;233;p25"/>
            <p:cNvSpPr/>
            <p:nvPr/>
          </p:nvSpPr>
          <p:spPr>
            <a:xfrm rot="-5400000">
              <a:off x="8301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34" name="Google Shape;234;p25"/>
            <p:cNvSpPr/>
            <p:nvPr/>
          </p:nvSpPr>
          <p:spPr>
            <a:xfrm rot="-5400000">
              <a:off x="8491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35" name="Google Shape;235;p25"/>
            <p:cNvSpPr/>
            <p:nvPr/>
          </p:nvSpPr>
          <p:spPr>
            <a:xfrm rot="-5400000">
              <a:off x="8491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36" name="Google Shape;236;p25"/>
            <p:cNvSpPr/>
            <p:nvPr/>
          </p:nvSpPr>
          <p:spPr>
            <a:xfrm rot="-5400000">
              <a:off x="8682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37" name="Google Shape;237;p25"/>
            <p:cNvSpPr/>
            <p:nvPr/>
          </p:nvSpPr>
          <p:spPr>
            <a:xfrm rot="-5400000">
              <a:off x="8682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38" name="Google Shape;238;p25"/>
            <p:cNvSpPr/>
            <p:nvPr/>
          </p:nvSpPr>
          <p:spPr>
            <a:xfrm rot="-5400000">
              <a:off x="8872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39" name="Google Shape;239;p25"/>
            <p:cNvSpPr/>
            <p:nvPr/>
          </p:nvSpPr>
          <p:spPr>
            <a:xfrm rot="-5400000">
              <a:off x="8872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40" name="Google Shape;240;p25"/>
            <p:cNvSpPr/>
            <p:nvPr/>
          </p:nvSpPr>
          <p:spPr>
            <a:xfrm rot="-5400000">
              <a:off x="9063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41" name="Google Shape;241;p25"/>
            <p:cNvSpPr/>
            <p:nvPr/>
          </p:nvSpPr>
          <p:spPr>
            <a:xfrm rot="-5400000">
              <a:off x="9063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42" name="Google Shape;242;p25"/>
            <p:cNvSpPr/>
            <p:nvPr/>
          </p:nvSpPr>
          <p:spPr>
            <a:xfrm rot="-5400000">
              <a:off x="9253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43" name="Google Shape;243;p25"/>
            <p:cNvSpPr/>
            <p:nvPr/>
          </p:nvSpPr>
          <p:spPr>
            <a:xfrm rot="-5400000">
              <a:off x="9253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44" name="Google Shape;244;p25"/>
            <p:cNvSpPr/>
            <p:nvPr/>
          </p:nvSpPr>
          <p:spPr>
            <a:xfrm rot="-5400000">
              <a:off x="9444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45" name="Google Shape;245;p25"/>
            <p:cNvSpPr/>
            <p:nvPr/>
          </p:nvSpPr>
          <p:spPr>
            <a:xfrm rot="-5400000">
              <a:off x="9444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grpSp>
      <p:cxnSp>
        <p:nvCxnSpPr>
          <p:cNvPr id="246" name="Google Shape;246;p25"/>
          <p:cNvCxnSpPr/>
          <p:nvPr/>
        </p:nvCxnSpPr>
        <p:spPr>
          <a:xfrm>
            <a:off x="940800" y="342467"/>
            <a:ext cx="10310400" cy="0"/>
          </a:xfrm>
          <a:prstGeom prst="straightConnector1">
            <a:avLst/>
          </a:prstGeom>
          <a:noFill/>
          <a:ln w="9525" cap="flat" cmpd="sng">
            <a:solidFill>
              <a:schemeClr val="dk1"/>
            </a:solidFill>
            <a:prstDash val="solid"/>
            <a:round/>
            <a:headEnd type="oval" w="med" len="med"/>
            <a:tailEnd type="oval" w="med" len="med"/>
          </a:ln>
        </p:spPr>
      </p:cxnSp>
      <p:grpSp>
        <p:nvGrpSpPr>
          <p:cNvPr id="247" name="Google Shape;247;p25"/>
          <p:cNvGrpSpPr/>
          <p:nvPr/>
        </p:nvGrpSpPr>
        <p:grpSpPr>
          <a:xfrm rot="5400000">
            <a:off x="10789417" y="5494152"/>
            <a:ext cx="903200" cy="385800"/>
            <a:chOff x="7539125" y="394825"/>
            <a:chExt cx="677400" cy="289350"/>
          </a:xfrm>
        </p:grpSpPr>
        <p:sp>
          <p:nvSpPr>
            <p:cNvPr id="248" name="Google Shape;248;p25"/>
            <p:cNvSpPr/>
            <p:nvPr/>
          </p:nvSpPr>
          <p:spPr>
            <a:xfrm rot="-5400000">
              <a:off x="7539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49" name="Google Shape;249;p25"/>
            <p:cNvSpPr/>
            <p:nvPr/>
          </p:nvSpPr>
          <p:spPr>
            <a:xfrm rot="-5400000">
              <a:off x="7539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50" name="Google Shape;250;p25"/>
            <p:cNvSpPr/>
            <p:nvPr/>
          </p:nvSpPr>
          <p:spPr>
            <a:xfrm rot="-5400000">
              <a:off x="7729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51" name="Google Shape;251;p25"/>
            <p:cNvSpPr/>
            <p:nvPr/>
          </p:nvSpPr>
          <p:spPr>
            <a:xfrm rot="-5400000">
              <a:off x="7729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52" name="Google Shape;252;p25"/>
            <p:cNvSpPr/>
            <p:nvPr/>
          </p:nvSpPr>
          <p:spPr>
            <a:xfrm rot="-5400000">
              <a:off x="7920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53" name="Google Shape;253;p25"/>
            <p:cNvSpPr/>
            <p:nvPr/>
          </p:nvSpPr>
          <p:spPr>
            <a:xfrm rot="-5400000">
              <a:off x="7920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54" name="Google Shape;254;p25"/>
            <p:cNvSpPr/>
            <p:nvPr/>
          </p:nvSpPr>
          <p:spPr>
            <a:xfrm rot="-5400000">
              <a:off x="8110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55" name="Google Shape;255;p25"/>
            <p:cNvSpPr/>
            <p:nvPr/>
          </p:nvSpPr>
          <p:spPr>
            <a:xfrm rot="-5400000">
              <a:off x="8110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553"/>
        <p:cNvGrpSpPr/>
        <p:nvPr/>
      </p:nvGrpSpPr>
      <p:grpSpPr>
        <a:xfrm>
          <a:off x="0" y="0"/>
          <a:ext cx="0" cy="0"/>
          <a:chOff x="0" y="0"/>
          <a:chExt cx="0" cy="0"/>
        </a:xfrm>
      </p:grpSpPr>
      <p:grpSp>
        <p:nvGrpSpPr>
          <p:cNvPr id="6554" name="Google Shape;6554;p51"/>
          <p:cNvGrpSpPr/>
          <p:nvPr/>
        </p:nvGrpSpPr>
        <p:grpSpPr>
          <a:xfrm>
            <a:off x="1155701" y="1849132"/>
            <a:ext cx="368004" cy="476400"/>
            <a:chOff x="-50469125" y="3183175"/>
            <a:chExt cx="233150" cy="301825"/>
          </a:xfrm>
        </p:grpSpPr>
        <p:sp>
          <p:nvSpPr>
            <p:cNvPr id="6555" name="Google Shape;6555;p51"/>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56" name="Google Shape;6556;p51"/>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57" name="Google Shape;6557;p51"/>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58" name="Google Shape;6558;p51"/>
          <p:cNvGrpSpPr/>
          <p:nvPr/>
        </p:nvGrpSpPr>
        <p:grpSpPr>
          <a:xfrm>
            <a:off x="1102233" y="2429668"/>
            <a:ext cx="474940" cy="473717"/>
            <a:chOff x="-50504575" y="3550975"/>
            <a:chExt cx="300900" cy="300125"/>
          </a:xfrm>
        </p:grpSpPr>
        <p:sp>
          <p:nvSpPr>
            <p:cNvPr id="6559" name="Google Shape;6559;p51"/>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60" name="Google Shape;6560;p51"/>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61" name="Google Shape;6561;p51"/>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62" name="Google Shape;6562;p51"/>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63" name="Google Shape;6563;p51"/>
          <p:cNvGrpSpPr/>
          <p:nvPr/>
        </p:nvGrpSpPr>
        <p:grpSpPr>
          <a:xfrm>
            <a:off x="1102233" y="3013991"/>
            <a:ext cx="474940" cy="472455"/>
            <a:chOff x="-50503000" y="3921175"/>
            <a:chExt cx="300900" cy="299325"/>
          </a:xfrm>
        </p:grpSpPr>
        <p:sp>
          <p:nvSpPr>
            <p:cNvPr id="6564" name="Google Shape;6564;p51"/>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65" name="Google Shape;6565;p51"/>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66" name="Google Shape;6566;p51"/>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67" name="Google Shape;6567;p51"/>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68" name="Google Shape;6568;p51"/>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69" name="Google Shape;6569;p51"/>
          <p:cNvGrpSpPr/>
          <p:nvPr/>
        </p:nvGrpSpPr>
        <p:grpSpPr>
          <a:xfrm>
            <a:off x="4040970" y="1875215"/>
            <a:ext cx="473677" cy="474940"/>
            <a:chOff x="-48630025" y="3199700"/>
            <a:chExt cx="300100" cy="300900"/>
          </a:xfrm>
        </p:grpSpPr>
        <p:sp>
          <p:nvSpPr>
            <p:cNvPr id="6570" name="Google Shape;6570;p51"/>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71" name="Google Shape;6571;p51"/>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72" name="Google Shape;6572;p51"/>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73" name="Google Shape;6573;p51"/>
          <p:cNvGrpSpPr/>
          <p:nvPr/>
        </p:nvGrpSpPr>
        <p:grpSpPr>
          <a:xfrm>
            <a:off x="4040970" y="2458276"/>
            <a:ext cx="473677" cy="473677"/>
            <a:chOff x="-48630025" y="3569100"/>
            <a:chExt cx="300100" cy="300100"/>
          </a:xfrm>
        </p:grpSpPr>
        <p:sp>
          <p:nvSpPr>
            <p:cNvPr id="6574" name="Google Shape;6574;p51"/>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75" name="Google Shape;6575;p51"/>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76" name="Google Shape;6576;p51"/>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77" name="Google Shape;6577;p51"/>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78" name="Google Shape;6578;p51"/>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79" name="Google Shape;6579;p51"/>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80" name="Google Shape;6580;p51"/>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81" name="Google Shape;6581;p51"/>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82" name="Google Shape;6582;p51"/>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83" name="Google Shape;6583;p51"/>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84" name="Google Shape;6584;p51"/>
          <p:cNvGrpSpPr/>
          <p:nvPr/>
        </p:nvGrpSpPr>
        <p:grpSpPr>
          <a:xfrm>
            <a:off x="4041602" y="3041337"/>
            <a:ext cx="472415" cy="471192"/>
            <a:chOff x="-48629225" y="3938500"/>
            <a:chExt cx="299300" cy="298525"/>
          </a:xfrm>
        </p:grpSpPr>
        <p:sp>
          <p:nvSpPr>
            <p:cNvPr id="6585" name="Google Shape;6585;p51"/>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86" name="Google Shape;6586;p51"/>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87" name="Google Shape;6587;p51"/>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88" name="Google Shape;6588;p51"/>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89" name="Google Shape;6589;p51"/>
          <p:cNvGrpSpPr/>
          <p:nvPr/>
        </p:nvGrpSpPr>
        <p:grpSpPr>
          <a:xfrm>
            <a:off x="2355472" y="3669793"/>
            <a:ext cx="415277" cy="472455"/>
            <a:chOff x="-46762575" y="3200500"/>
            <a:chExt cx="263100" cy="299325"/>
          </a:xfrm>
        </p:grpSpPr>
        <p:sp>
          <p:nvSpPr>
            <p:cNvPr id="6590" name="Google Shape;6590;p51"/>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91" name="Google Shape;6591;p51"/>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92" name="Google Shape;6592;p51"/>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93" name="Google Shape;6593;p51"/>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94" name="Google Shape;6594;p51"/>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595" name="Google Shape;6595;p51"/>
          <p:cNvGrpSpPr/>
          <p:nvPr/>
        </p:nvGrpSpPr>
        <p:grpSpPr>
          <a:xfrm>
            <a:off x="2326252" y="4281422"/>
            <a:ext cx="473717" cy="416500"/>
            <a:chOff x="-46779900" y="3588000"/>
            <a:chExt cx="300125" cy="263875"/>
          </a:xfrm>
        </p:grpSpPr>
        <p:sp>
          <p:nvSpPr>
            <p:cNvPr id="6596" name="Google Shape;6596;p51"/>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97" name="Google Shape;6597;p51"/>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98" name="Google Shape;6598;p51"/>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599" name="Google Shape;6599;p51"/>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00" name="Google Shape;6600;p51"/>
          <p:cNvGrpSpPr/>
          <p:nvPr/>
        </p:nvGrpSpPr>
        <p:grpSpPr>
          <a:xfrm>
            <a:off x="2326883" y="4834651"/>
            <a:ext cx="472455" cy="471192"/>
            <a:chOff x="-46779100" y="3938500"/>
            <a:chExt cx="299325" cy="298525"/>
          </a:xfrm>
        </p:grpSpPr>
        <p:sp>
          <p:nvSpPr>
            <p:cNvPr id="6601" name="Google Shape;6601;p51"/>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02" name="Google Shape;6602;p51"/>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03" name="Google Shape;6603;p51"/>
          <p:cNvGrpSpPr/>
          <p:nvPr/>
        </p:nvGrpSpPr>
        <p:grpSpPr>
          <a:xfrm>
            <a:off x="5270534" y="3678474"/>
            <a:ext cx="473677" cy="473717"/>
            <a:chOff x="-44924250" y="3206000"/>
            <a:chExt cx="300100" cy="300125"/>
          </a:xfrm>
        </p:grpSpPr>
        <p:sp>
          <p:nvSpPr>
            <p:cNvPr id="6604" name="Google Shape;6604;p51"/>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05" name="Google Shape;6605;p51"/>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06" name="Google Shape;6606;p51"/>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07" name="Google Shape;6607;p51"/>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08" name="Google Shape;6608;p51"/>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09" name="Google Shape;6609;p51"/>
          <p:cNvGrpSpPr/>
          <p:nvPr/>
        </p:nvGrpSpPr>
        <p:grpSpPr>
          <a:xfrm>
            <a:off x="1689848" y="1849132"/>
            <a:ext cx="473677" cy="473677"/>
            <a:chOff x="-50134375" y="3183175"/>
            <a:chExt cx="300100" cy="300100"/>
          </a:xfrm>
        </p:grpSpPr>
        <p:sp>
          <p:nvSpPr>
            <p:cNvPr id="6610" name="Google Shape;6610;p51"/>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11" name="Google Shape;6611;p51"/>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12" name="Google Shape;6612;p51"/>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13" name="Google Shape;6613;p51"/>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14" name="Google Shape;6614;p51"/>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15" name="Google Shape;6615;p51"/>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16" name="Google Shape;6616;p51"/>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17" name="Google Shape;6617;p51"/>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18" name="Google Shape;6618;p51"/>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19" name="Google Shape;6619;p51"/>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20" name="Google Shape;6620;p51"/>
          <p:cNvGrpSpPr/>
          <p:nvPr/>
        </p:nvGrpSpPr>
        <p:grpSpPr>
          <a:xfrm>
            <a:off x="1689848" y="2429668"/>
            <a:ext cx="473677" cy="473717"/>
            <a:chOff x="-50134375" y="3550975"/>
            <a:chExt cx="300100" cy="300125"/>
          </a:xfrm>
        </p:grpSpPr>
        <p:sp>
          <p:nvSpPr>
            <p:cNvPr id="6621" name="Google Shape;6621;p51"/>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22" name="Google Shape;6622;p51"/>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23" name="Google Shape;6623;p51"/>
          <p:cNvGrpSpPr/>
          <p:nvPr/>
        </p:nvGrpSpPr>
        <p:grpSpPr>
          <a:xfrm>
            <a:off x="1689848" y="3013045"/>
            <a:ext cx="473677" cy="473401"/>
            <a:chOff x="-50134375" y="3920575"/>
            <a:chExt cx="300100" cy="299925"/>
          </a:xfrm>
        </p:grpSpPr>
        <p:sp>
          <p:nvSpPr>
            <p:cNvPr id="6624" name="Google Shape;6624;p51"/>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25" name="Google Shape;6625;p51"/>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26" name="Google Shape;6626;p51"/>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27" name="Google Shape;6627;p51"/>
          <p:cNvGrpSpPr/>
          <p:nvPr/>
        </p:nvGrpSpPr>
        <p:grpSpPr>
          <a:xfrm>
            <a:off x="4637481" y="1876478"/>
            <a:ext cx="476164" cy="473677"/>
            <a:chOff x="-48262200" y="3200500"/>
            <a:chExt cx="301675" cy="300100"/>
          </a:xfrm>
        </p:grpSpPr>
        <p:sp>
          <p:nvSpPr>
            <p:cNvPr id="6628" name="Google Shape;6628;p51"/>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29" name="Google Shape;6629;p51"/>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30" name="Google Shape;6630;p51"/>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31" name="Google Shape;6631;p51"/>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32" name="Google Shape;6632;p51"/>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33" name="Google Shape;6633;p51"/>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34" name="Google Shape;6634;p51"/>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35" name="Google Shape;6635;p51"/>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36" name="Google Shape;6636;p51"/>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37" name="Google Shape;6637;p51"/>
          <p:cNvGrpSpPr/>
          <p:nvPr/>
        </p:nvGrpSpPr>
        <p:grpSpPr>
          <a:xfrm>
            <a:off x="4676645" y="2459263"/>
            <a:ext cx="397836" cy="472692"/>
            <a:chOff x="-48233050" y="3569725"/>
            <a:chExt cx="252050" cy="299475"/>
          </a:xfrm>
        </p:grpSpPr>
        <p:sp>
          <p:nvSpPr>
            <p:cNvPr id="6638" name="Google Shape;6638;p51"/>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39" name="Google Shape;6639;p51"/>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40" name="Google Shape;6640;p51"/>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41" name="Google Shape;6641;p51"/>
          <p:cNvGrpSpPr/>
          <p:nvPr/>
        </p:nvGrpSpPr>
        <p:grpSpPr>
          <a:xfrm>
            <a:off x="4708331" y="3037588"/>
            <a:ext cx="334463" cy="477427"/>
            <a:chOff x="-48216525" y="3936125"/>
            <a:chExt cx="211900" cy="302475"/>
          </a:xfrm>
        </p:grpSpPr>
        <p:sp>
          <p:nvSpPr>
            <p:cNvPr id="6642" name="Google Shape;6642;p51"/>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43" name="Google Shape;6643;p51"/>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44" name="Google Shape;6644;p51"/>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45" name="Google Shape;6645;p51"/>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46" name="Google Shape;6646;p51"/>
          <p:cNvGrpSpPr/>
          <p:nvPr/>
        </p:nvGrpSpPr>
        <p:grpSpPr>
          <a:xfrm>
            <a:off x="2915955" y="3671015"/>
            <a:ext cx="473677" cy="473717"/>
            <a:chOff x="-46410500" y="3201275"/>
            <a:chExt cx="300100" cy="300125"/>
          </a:xfrm>
        </p:grpSpPr>
        <p:sp>
          <p:nvSpPr>
            <p:cNvPr id="6647" name="Google Shape;6647;p51"/>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48" name="Google Shape;6648;p51"/>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49" name="Google Shape;6649;p51"/>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50" name="Google Shape;6650;p51"/>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51" name="Google Shape;6651;p51"/>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52" name="Google Shape;6652;p51"/>
          <p:cNvGrpSpPr/>
          <p:nvPr/>
        </p:nvGrpSpPr>
        <p:grpSpPr>
          <a:xfrm>
            <a:off x="2915955" y="4251590"/>
            <a:ext cx="473677" cy="474940"/>
            <a:chOff x="-46409700" y="3569100"/>
            <a:chExt cx="300100" cy="300900"/>
          </a:xfrm>
        </p:grpSpPr>
        <p:sp>
          <p:nvSpPr>
            <p:cNvPr id="6653" name="Google Shape;6653;p51"/>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54" name="Google Shape;6654;p51"/>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55" name="Google Shape;6655;p51"/>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56" name="Google Shape;6656;p51"/>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57" name="Google Shape;6657;p51"/>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58" name="Google Shape;6658;p51"/>
          <p:cNvGrpSpPr/>
          <p:nvPr/>
        </p:nvGrpSpPr>
        <p:grpSpPr>
          <a:xfrm>
            <a:off x="2899797" y="4832165"/>
            <a:ext cx="505996" cy="477427"/>
            <a:chOff x="-46422300" y="3936925"/>
            <a:chExt cx="320575" cy="302475"/>
          </a:xfrm>
        </p:grpSpPr>
        <p:sp>
          <p:nvSpPr>
            <p:cNvPr id="6659" name="Google Shape;6659;p51"/>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60" name="Google Shape;6660;p51"/>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61" name="Google Shape;6661;p51"/>
          <p:cNvGrpSpPr/>
          <p:nvPr/>
        </p:nvGrpSpPr>
        <p:grpSpPr>
          <a:xfrm>
            <a:off x="5269902" y="4237936"/>
            <a:ext cx="474940" cy="473677"/>
            <a:chOff x="-44914800" y="3560450"/>
            <a:chExt cx="300900" cy="300100"/>
          </a:xfrm>
        </p:grpSpPr>
        <p:sp>
          <p:nvSpPr>
            <p:cNvPr id="6662" name="Google Shape;6662;p51"/>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63" name="Google Shape;6663;p51"/>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64" name="Google Shape;6664;p51"/>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65" name="Google Shape;6665;p51"/>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66" name="Google Shape;6666;p51"/>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67" name="Google Shape;6667;p51"/>
          <p:cNvGrpSpPr/>
          <p:nvPr/>
        </p:nvGrpSpPr>
        <p:grpSpPr>
          <a:xfrm>
            <a:off x="2276638" y="1849448"/>
            <a:ext cx="472415" cy="472139"/>
            <a:chOff x="-49764975" y="3183375"/>
            <a:chExt cx="299300" cy="299125"/>
          </a:xfrm>
        </p:grpSpPr>
        <p:sp>
          <p:nvSpPr>
            <p:cNvPr id="6668" name="Google Shape;6668;p51"/>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69" name="Google Shape;6669;p51"/>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70" name="Google Shape;6670;p51"/>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71" name="Google Shape;6671;p51"/>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72" name="Google Shape;6672;p51"/>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73" name="Google Shape;6673;p51"/>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74" name="Google Shape;6674;p51"/>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75" name="Google Shape;6675;p51"/>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76" name="Google Shape;6676;p51"/>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77" name="Google Shape;6677;p51"/>
          <p:cNvGrpSpPr/>
          <p:nvPr/>
        </p:nvGrpSpPr>
        <p:grpSpPr>
          <a:xfrm>
            <a:off x="2276638" y="2430064"/>
            <a:ext cx="472415" cy="474545"/>
            <a:chOff x="-49764975" y="3551225"/>
            <a:chExt cx="299300" cy="300650"/>
          </a:xfrm>
        </p:grpSpPr>
        <p:sp>
          <p:nvSpPr>
            <p:cNvPr id="6678" name="Google Shape;6678;p51"/>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79" name="Google Shape;6679;p51"/>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80" name="Google Shape;6680;p51"/>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81" name="Google Shape;6681;p51"/>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82" name="Google Shape;6682;p51"/>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83" name="Google Shape;6683;p51"/>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84" name="Google Shape;6684;p51"/>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85" name="Google Shape;6685;p51"/>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86" name="Google Shape;6686;p51"/>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87" name="Google Shape;6687;p51"/>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88" name="Google Shape;6688;p51"/>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89" name="Google Shape;6689;p51"/>
          <p:cNvGrpSpPr/>
          <p:nvPr/>
        </p:nvGrpSpPr>
        <p:grpSpPr>
          <a:xfrm>
            <a:off x="2273521" y="3012414"/>
            <a:ext cx="478649" cy="474033"/>
            <a:chOff x="-49766550" y="3920175"/>
            <a:chExt cx="303250" cy="300325"/>
          </a:xfrm>
        </p:grpSpPr>
        <p:sp>
          <p:nvSpPr>
            <p:cNvPr id="6690" name="Google Shape;6690;p51"/>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91" name="Google Shape;6691;p51"/>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92" name="Google Shape;6692;p51"/>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93" name="Google Shape;6693;p51"/>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694" name="Google Shape;6694;p51"/>
          <p:cNvGrpSpPr/>
          <p:nvPr/>
        </p:nvGrpSpPr>
        <p:grpSpPr>
          <a:xfrm>
            <a:off x="5227562" y="1876478"/>
            <a:ext cx="476164" cy="472455"/>
            <a:chOff x="-47892800" y="3200500"/>
            <a:chExt cx="301675" cy="299325"/>
          </a:xfrm>
        </p:grpSpPr>
        <p:sp>
          <p:nvSpPr>
            <p:cNvPr id="6695" name="Google Shape;6695;p51"/>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96" name="Google Shape;6696;p51"/>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97" name="Google Shape;6697;p51"/>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98" name="Google Shape;6698;p51"/>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699" name="Google Shape;6699;p51"/>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00" name="Google Shape;6700;p51"/>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01" name="Google Shape;6701;p51"/>
          <p:cNvGrpSpPr/>
          <p:nvPr/>
        </p:nvGrpSpPr>
        <p:grpSpPr>
          <a:xfrm>
            <a:off x="5312717" y="2458276"/>
            <a:ext cx="305855" cy="473677"/>
            <a:chOff x="-47839250" y="3569100"/>
            <a:chExt cx="193775" cy="300100"/>
          </a:xfrm>
        </p:grpSpPr>
        <p:sp>
          <p:nvSpPr>
            <p:cNvPr id="6702" name="Google Shape;6702;p51"/>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03" name="Google Shape;6703;p51"/>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04" name="Google Shape;6704;p51"/>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05" name="Google Shape;6705;p51"/>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06" name="Google Shape;6706;p51"/>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07" name="Google Shape;6707;p51"/>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08" name="Google Shape;6708;p51"/>
          <p:cNvGrpSpPr/>
          <p:nvPr/>
        </p:nvGrpSpPr>
        <p:grpSpPr>
          <a:xfrm>
            <a:off x="5228804" y="3040075"/>
            <a:ext cx="473677" cy="474940"/>
            <a:chOff x="-47892800" y="3937700"/>
            <a:chExt cx="300100" cy="300900"/>
          </a:xfrm>
        </p:grpSpPr>
        <p:sp>
          <p:nvSpPr>
            <p:cNvPr id="6709" name="Google Shape;6709;p51"/>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10" name="Google Shape;6710;p51"/>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11" name="Google Shape;6711;p51"/>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12" name="Google Shape;6712;p51"/>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13" name="Google Shape;6713;p51"/>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14" name="Google Shape;6714;p51"/>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15" name="Google Shape;6715;p51"/>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16" name="Google Shape;6716;p51"/>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17" name="Google Shape;6717;p51"/>
          <p:cNvGrpSpPr/>
          <p:nvPr/>
        </p:nvGrpSpPr>
        <p:grpSpPr>
          <a:xfrm>
            <a:off x="3502531" y="3698360"/>
            <a:ext cx="473677" cy="415277"/>
            <a:chOff x="-46042675" y="3218600"/>
            <a:chExt cx="300100" cy="263100"/>
          </a:xfrm>
        </p:grpSpPr>
        <p:sp>
          <p:nvSpPr>
            <p:cNvPr id="6718" name="Google Shape;6718;p51"/>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19" name="Google Shape;6719;p51"/>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20" name="Google Shape;6720;p51"/>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21" name="Google Shape;6721;p51"/>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22" name="Google Shape;6722;p51"/>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23" name="Google Shape;6723;p51"/>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24" name="Google Shape;6724;p51"/>
          <p:cNvGrpSpPr/>
          <p:nvPr/>
        </p:nvGrpSpPr>
        <p:grpSpPr>
          <a:xfrm>
            <a:off x="3502531" y="4250959"/>
            <a:ext cx="473677" cy="430824"/>
            <a:chOff x="-46042675" y="3568700"/>
            <a:chExt cx="300100" cy="272950"/>
          </a:xfrm>
        </p:grpSpPr>
        <p:sp>
          <p:nvSpPr>
            <p:cNvPr id="6725" name="Google Shape;6725;p51"/>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26" name="Google Shape;6726;p51"/>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27" name="Google Shape;6727;p51"/>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28" name="Google Shape;6728;p51"/>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29" name="Google Shape;6729;p51"/>
          <p:cNvGrpSpPr/>
          <p:nvPr/>
        </p:nvGrpSpPr>
        <p:grpSpPr>
          <a:xfrm>
            <a:off x="3558466" y="4833586"/>
            <a:ext cx="361809" cy="474743"/>
            <a:chOff x="-46007225" y="3937825"/>
            <a:chExt cx="229225" cy="300775"/>
          </a:xfrm>
        </p:grpSpPr>
        <p:sp>
          <p:nvSpPr>
            <p:cNvPr id="6730" name="Google Shape;6730;p51"/>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31" name="Google Shape;6731;p51"/>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32" name="Google Shape;6732;p51"/>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33" name="Google Shape;6733;p51"/>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34" name="Google Shape;6734;p51"/>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35" name="Google Shape;6735;p51"/>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36" name="Google Shape;6736;p51"/>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37" name="Google Shape;6737;p51"/>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38" name="Google Shape;6738;p51"/>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39" name="Google Shape;6739;p51"/>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40" name="Google Shape;6740;p51"/>
          <p:cNvGrpSpPr/>
          <p:nvPr/>
        </p:nvGrpSpPr>
        <p:grpSpPr>
          <a:xfrm>
            <a:off x="5299122" y="4820367"/>
            <a:ext cx="416500" cy="476795"/>
            <a:chOff x="-44895900" y="3929450"/>
            <a:chExt cx="263875" cy="302075"/>
          </a:xfrm>
        </p:grpSpPr>
        <p:sp>
          <p:nvSpPr>
            <p:cNvPr id="6741" name="Google Shape;6741;p51"/>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42" name="Google Shape;6742;p51"/>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43" name="Google Shape;6743;p51"/>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44" name="Google Shape;6744;p51"/>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45" name="Google Shape;6745;p51"/>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46" name="Google Shape;6746;p51"/>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47" name="Google Shape;6747;p51"/>
          <p:cNvGrpSpPr/>
          <p:nvPr/>
        </p:nvGrpSpPr>
        <p:grpSpPr>
          <a:xfrm>
            <a:off x="2864214" y="1864049"/>
            <a:ext cx="474940" cy="443847"/>
            <a:chOff x="-49397175" y="3192625"/>
            <a:chExt cx="300900" cy="281200"/>
          </a:xfrm>
        </p:grpSpPr>
        <p:sp>
          <p:nvSpPr>
            <p:cNvPr id="6748" name="Google Shape;6748;p51"/>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49" name="Google Shape;6749;p51"/>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50" name="Google Shape;6750;p51"/>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51" name="Google Shape;6751;p51"/>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52" name="Google Shape;6752;p51"/>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53" name="Google Shape;6753;p51"/>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54" name="Google Shape;6754;p51"/>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55" name="Google Shape;6755;p51"/>
          <p:cNvGrpSpPr/>
          <p:nvPr/>
        </p:nvGrpSpPr>
        <p:grpSpPr>
          <a:xfrm>
            <a:off x="2899018" y="2429669"/>
            <a:ext cx="405333" cy="474940"/>
            <a:chOff x="-49375900" y="3550975"/>
            <a:chExt cx="256800" cy="300900"/>
          </a:xfrm>
        </p:grpSpPr>
        <p:sp>
          <p:nvSpPr>
            <p:cNvPr id="6756" name="Google Shape;6756;p51"/>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57" name="Google Shape;6757;p51"/>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58" name="Google Shape;6758;p51"/>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59" name="Google Shape;6759;p51"/>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60" name="Google Shape;6760;p51"/>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61" name="Google Shape;6761;p51"/>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62" name="Google Shape;6762;p51"/>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63" name="Google Shape;6763;p51"/>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64" name="Google Shape;6764;p51"/>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65" name="Google Shape;6765;p51"/>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66" name="Google Shape;6766;p51"/>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67" name="Google Shape;6767;p51"/>
          <p:cNvGrpSpPr/>
          <p:nvPr/>
        </p:nvGrpSpPr>
        <p:grpSpPr>
          <a:xfrm>
            <a:off x="2892822" y="3012729"/>
            <a:ext cx="417724" cy="474940"/>
            <a:chOff x="-49378250" y="3920375"/>
            <a:chExt cx="264650" cy="300900"/>
          </a:xfrm>
        </p:grpSpPr>
        <p:sp>
          <p:nvSpPr>
            <p:cNvPr id="6768" name="Google Shape;6768;p51"/>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69" name="Google Shape;6769;p51"/>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70" name="Google Shape;6770;p51"/>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71" name="Google Shape;6771;p51"/>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72" name="Google Shape;6772;p51"/>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73" name="Google Shape;6773;p51"/>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74" name="Google Shape;6774;p51"/>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75" name="Google Shape;6775;p51"/>
          <p:cNvGrpSpPr/>
          <p:nvPr/>
        </p:nvGrpSpPr>
        <p:grpSpPr>
          <a:xfrm>
            <a:off x="1184806" y="3669793"/>
            <a:ext cx="416500" cy="476164"/>
            <a:chOff x="-47505300" y="3200500"/>
            <a:chExt cx="263875" cy="301675"/>
          </a:xfrm>
        </p:grpSpPr>
        <p:sp>
          <p:nvSpPr>
            <p:cNvPr id="6776" name="Google Shape;6776;p51"/>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77" name="Google Shape;6777;p51"/>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78" name="Google Shape;6778;p51"/>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79" name="Google Shape;6779;p51"/>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80" name="Google Shape;6780;p51"/>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81" name="Google Shape;6781;p51"/>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82" name="Google Shape;6782;p51"/>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83" name="Google Shape;6783;p51"/>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84" name="Google Shape;6784;p51"/>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85" name="Google Shape;6785;p51"/>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86" name="Google Shape;6786;p51"/>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87" name="Google Shape;6787;p51"/>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88" name="Google Shape;6788;p51"/>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89" name="Google Shape;6789;p51"/>
          <p:cNvGrpSpPr/>
          <p:nvPr/>
        </p:nvGrpSpPr>
        <p:grpSpPr>
          <a:xfrm>
            <a:off x="1155606" y="4251590"/>
            <a:ext cx="474901" cy="473401"/>
            <a:chOff x="-47524975" y="3569100"/>
            <a:chExt cx="300875" cy="299925"/>
          </a:xfrm>
        </p:grpSpPr>
        <p:sp>
          <p:nvSpPr>
            <p:cNvPr id="6790" name="Google Shape;6790;p51"/>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91" name="Google Shape;6791;p51"/>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92" name="Google Shape;6792;p51"/>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93" name="Google Shape;6793;p51"/>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94" name="Google Shape;6794;p51"/>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795" name="Google Shape;6795;p51"/>
          <p:cNvGrpSpPr/>
          <p:nvPr/>
        </p:nvGrpSpPr>
        <p:grpSpPr>
          <a:xfrm>
            <a:off x="1156216" y="4890605"/>
            <a:ext cx="473677" cy="360547"/>
            <a:chOff x="-47523400" y="3973950"/>
            <a:chExt cx="300100" cy="228425"/>
          </a:xfrm>
        </p:grpSpPr>
        <p:sp>
          <p:nvSpPr>
            <p:cNvPr id="6796" name="Google Shape;6796;p51"/>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97" name="Google Shape;6797;p51"/>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98" name="Google Shape;6798;p51"/>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799" name="Google Shape;6799;p51"/>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00" name="Google Shape;6800;p51"/>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01" name="Google Shape;6801;p51"/>
          <p:cNvGrpSpPr/>
          <p:nvPr/>
        </p:nvGrpSpPr>
        <p:grpSpPr>
          <a:xfrm>
            <a:off x="4096378" y="3667937"/>
            <a:ext cx="472455" cy="476795"/>
            <a:chOff x="-45673275" y="3199325"/>
            <a:chExt cx="299325" cy="302075"/>
          </a:xfrm>
        </p:grpSpPr>
        <p:sp>
          <p:nvSpPr>
            <p:cNvPr id="6802" name="Google Shape;6802;p51"/>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03" name="Google Shape;6803;p51"/>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04" name="Google Shape;6804;p51"/>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05" name="Google Shape;6805;p51"/>
          <p:cNvGrpSpPr/>
          <p:nvPr/>
        </p:nvGrpSpPr>
        <p:grpSpPr>
          <a:xfrm>
            <a:off x="4095135" y="4278936"/>
            <a:ext cx="474940" cy="418987"/>
            <a:chOff x="-45674075" y="3586425"/>
            <a:chExt cx="300900" cy="265450"/>
          </a:xfrm>
        </p:grpSpPr>
        <p:sp>
          <p:nvSpPr>
            <p:cNvPr id="6806" name="Google Shape;6806;p51"/>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07" name="Google Shape;6807;p51"/>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08" name="Google Shape;6808;p51"/>
          <p:cNvGrpSpPr/>
          <p:nvPr/>
        </p:nvGrpSpPr>
        <p:grpSpPr>
          <a:xfrm>
            <a:off x="4096378" y="4833389"/>
            <a:ext cx="472455" cy="474940"/>
            <a:chOff x="-45673275" y="3937700"/>
            <a:chExt cx="299325" cy="300900"/>
          </a:xfrm>
        </p:grpSpPr>
        <p:sp>
          <p:nvSpPr>
            <p:cNvPr id="6809" name="Google Shape;6809;p51"/>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10" name="Google Shape;6810;p51"/>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11" name="Google Shape;6811;p51"/>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12" name="Google Shape;6812;p51"/>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13" name="Google Shape;6813;p51"/>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14" name="Google Shape;6814;p51"/>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15" name="Google Shape;6815;p51"/>
          <p:cNvGrpSpPr/>
          <p:nvPr/>
        </p:nvGrpSpPr>
        <p:grpSpPr>
          <a:xfrm>
            <a:off x="2915266" y="5490434"/>
            <a:ext cx="474940" cy="474940"/>
            <a:chOff x="-44512325" y="3176075"/>
            <a:chExt cx="300900" cy="300900"/>
          </a:xfrm>
        </p:grpSpPr>
        <p:sp>
          <p:nvSpPr>
            <p:cNvPr id="6816" name="Google Shape;6816;p51"/>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17" name="Google Shape;6817;p51"/>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18" name="Google Shape;6818;p51"/>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19" name="Google Shape;6819;p51"/>
          <p:cNvGrpSpPr/>
          <p:nvPr/>
        </p:nvGrpSpPr>
        <p:grpSpPr>
          <a:xfrm>
            <a:off x="3453053" y="1849133"/>
            <a:ext cx="472455" cy="472455"/>
            <a:chOff x="-49027775" y="3183175"/>
            <a:chExt cx="299325" cy="299325"/>
          </a:xfrm>
        </p:grpSpPr>
        <p:sp>
          <p:nvSpPr>
            <p:cNvPr id="6820" name="Google Shape;6820;p51"/>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21" name="Google Shape;6821;p51"/>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22" name="Google Shape;6822;p51"/>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23" name="Google Shape;6823;p51"/>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24" name="Google Shape;6824;p51"/>
          <p:cNvGrpSpPr/>
          <p:nvPr/>
        </p:nvGrpSpPr>
        <p:grpSpPr>
          <a:xfrm>
            <a:off x="3452440" y="2429668"/>
            <a:ext cx="473677" cy="476203"/>
            <a:chOff x="-49027775" y="3550975"/>
            <a:chExt cx="300100" cy="301700"/>
          </a:xfrm>
        </p:grpSpPr>
        <p:sp>
          <p:nvSpPr>
            <p:cNvPr id="6825" name="Google Shape;6825;p51"/>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26" name="Google Shape;6826;p51"/>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27" name="Google Shape;6827;p51"/>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28" name="Google Shape;6828;p51"/>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29" name="Google Shape;6829;p51"/>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30" name="Google Shape;6830;p51"/>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31" name="Google Shape;6831;p51"/>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32" name="Google Shape;6832;p51"/>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33" name="Google Shape;6833;p51"/>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34" name="Google Shape;6834;p51"/>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35" name="Google Shape;6835;p51"/>
          <p:cNvGrpSpPr/>
          <p:nvPr/>
        </p:nvGrpSpPr>
        <p:grpSpPr>
          <a:xfrm>
            <a:off x="3449875" y="3012414"/>
            <a:ext cx="478808" cy="474033"/>
            <a:chOff x="-49031025" y="3920175"/>
            <a:chExt cx="303350" cy="300325"/>
          </a:xfrm>
        </p:grpSpPr>
        <p:sp>
          <p:nvSpPr>
            <p:cNvPr id="6836" name="Google Shape;6836;p51"/>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37" name="Google Shape;6837;p51"/>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38" name="Google Shape;6838;p51"/>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39" name="Google Shape;6839;p51"/>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40" name="Google Shape;6840;p51"/>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41" name="Google Shape;6841;p51"/>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42" name="Google Shape;6842;p51"/>
          <p:cNvGrpSpPr/>
          <p:nvPr/>
        </p:nvGrpSpPr>
        <p:grpSpPr>
          <a:xfrm>
            <a:off x="1738015" y="3669793"/>
            <a:ext cx="474901" cy="472455"/>
            <a:chOff x="-47155575" y="3200500"/>
            <a:chExt cx="300875" cy="299325"/>
          </a:xfrm>
        </p:grpSpPr>
        <p:sp>
          <p:nvSpPr>
            <p:cNvPr id="6843" name="Google Shape;6843;p51"/>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44" name="Google Shape;6844;p51"/>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45" name="Google Shape;6845;p51"/>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46" name="Google Shape;6846;p51"/>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47" name="Google Shape;6847;p51"/>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48" name="Google Shape;6848;p51"/>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49" name="Google Shape;6849;p51"/>
          <p:cNvGrpSpPr/>
          <p:nvPr/>
        </p:nvGrpSpPr>
        <p:grpSpPr>
          <a:xfrm>
            <a:off x="1738627" y="4251590"/>
            <a:ext cx="473677" cy="473677"/>
            <a:chOff x="-47154800" y="3569100"/>
            <a:chExt cx="300100" cy="300100"/>
          </a:xfrm>
        </p:grpSpPr>
        <p:sp>
          <p:nvSpPr>
            <p:cNvPr id="6850" name="Google Shape;6850;p51"/>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51" name="Google Shape;6851;p51"/>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52" name="Google Shape;6852;p51"/>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53" name="Google Shape;6853;p51"/>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54" name="Google Shape;6854;p51"/>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55" name="Google Shape;6855;p51"/>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56" name="Google Shape;6856;p51"/>
          <p:cNvGrpSpPr/>
          <p:nvPr/>
        </p:nvGrpSpPr>
        <p:grpSpPr>
          <a:xfrm>
            <a:off x="1739258" y="4835874"/>
            <a:ext cx="472415" cy="471231"/>
            <a:chOff x="-47154000" y="3939275"/>
            <a:chExt cx="299300" cy="298550"/>
          </a:xfrm>
        </p:grpSpPr>
        <p:sp>
          <p:nvSpPr>
            <p:cNvPr id="6857" name="Google Shape;6857;p51"/>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58" name="Google Shape;6858;p51"/>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59" name="Google Shape;6859;p51"/>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60" name="Google Shape;6860;p51"/>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61" name="Google Shape;6861;p51"/>
          <p:cNvGrpSpPr/>
          <p:nvPr/>
        </p:nvGrpSpPr>
        <p:grpSpPr>
          <a:xfrm>
            <a:off x="4706311" y="3669793"/>
            <a:ext cx="416500" cy="472455"/>
            <a:chOff x="-45286550" y="3200500"/>
            <a:chExt cx="263875" cy="299325"/>
          </a:xfrm>
        </p:grpSpPr>
        <p:sp>
          <p:nvSpPr>
            <p:cNvPr id="6862" name="Google Shape;6862;p51"/>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63" name="Google Shape;6863;p51"/>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64" name="Google Shape;6864;p51"/>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65" name="Google Shape;6865;p51"/>
          <p:cNvGrpSpPr/>
          <p:nvPr/>
        </p:nvGrpSpPr>
        <p:grpSpPr>
          <a:xfrm>
            <a:off x="4706311" y="4252853"/>
            <a:ext cx="416500" cy="472415"/>
            <a:chOff x="-45286550" y="3569900"/>
            <a:chExt cx="263875" cy="299300"/>
          </a:xfrm>
        </p:grpSpPr>
        <p:sp>
          <p:nvSpPr>
            <p:cNvPr id="6866" name="Google Shape;6866;p51"/>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67" name="Google Shape;6867;p51"/>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68" name="Google Shape;6868;p51"/>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69" name="Google Shape;6869;p51"/>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70" name="Google Shape;6870;p51"/>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71" name="Google Shape;6871;p51"/>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72" name="Google Shape;6872;p51"/>
          <p:cNvGrpSpPr/>
          <p:nvPr/>
        </p:nvGrpSpPr>
        <p:grpSpPr>
          <a:xfrm>
            <a:off x="4721227" y="4834651"/>
            <a:ext cx="386668" cy="473677"/>
            <a:chOff x="-45277900" y="3938500"/>
            <a:chExt cx="244975" cy="300100"/>
          </a:xfrm>
        </p:grpSpPr>
        <p:sp>
          <p:nvSpPr>
            <p:cNvPr id="6873" name="Google Shape;6873;p51"/>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74" name="Google Shape;6874;p51"/>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75" name="Google Shape;6875;p51"/>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76" name="Google Shape;6876;p51"/>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77" name="Google Shape;6877;p51"/>
          <p:cNvGrpSpPr/>
          <p:nvPr/>
        </p:nvGrpSpPr>
        <p:grpSpPr>
          <a:xfrm>
            <a:off x="3502492" y="5460120"/>
            <a:ext cx="473677" cy="473677"/>
            <a:chOff x="-44502875" y="3576975"/>
            <a:chExt cx="300100" cy="300100"/>
          </a:xfrm>
        </p:grpSpPr>
        <p:sp>
          <p:nvSpPr>
            <p:cNvPr id="6878" name="Google Shape;6878;p51"/>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79" name="Google Shape;6879;p51"/>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80" name="Google Shape;6880;p51"/>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81" name="Google Shape;6881;p51"/>
          <p:cNvGrpSpPr/>
          <p:nvPr/>
        </p:nvGrpSpPr>
        <p:grpSpPr>
          <a:xfrm>
            <a:off x="6447275" y="2437815"/>
            <a:ext cx="474928" cy="472893"/>
            <a:chOff x="-13946200" y="3647075"/>
            <a:chExt cx="353650" cy="352100"/>
          </a:xfrm>
        </p:grpSpPr>
        <p:sp>
          <p:nvSpPr>
            <p:cNvPr id="6882" name="Google Shape;6882;p51"/>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83" name="Google Shape;6883;p51"/>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84" name="Google Shape;6884;p51"/>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85" name="Google Shape;6885;p51"/>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86" name="Google Shape;6886;p51"/>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87" name="Google Shape;6887;p51"/>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88" name="Google Shape;6888;p51"/>
          <p:cNvGrpSpPr/>
          <p:nvPr/>
        </p:nvGrpSpPr>
        <p:grpSpPr>
          <a:xfrm>
            <a:off x="8825132" y="1850459"/>
            <a:ext cx="476003" cy="472356"/>
            <a:chOff x="-12163025" y="3214275"/>
            <a:chExt cx="354450" cy="351700"/>
          </a:xfrm>
        </p:grpSpPr>
        <p:sp>
          <p:nvSpPr>
            <p:cNvPr id="6889" name="Google Shape;6889;p51"/>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90" name="Google Shape;6890;p51"/>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91" name="Google Shape;6891;p51"/>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892" name="Google Shape;6892;p51"/>
          <p:cNvGrpSpPr/>
          <p:nvPr/>
        </p:nvGrpSpPr>
        <p:grpSpPr>
          <a:xfrm>
            <a:off x="8826173" y="2436775"/>
            <a:ext cx="473921" cy="474976"/>
            <a:chOff x="-12160675" y="3647875"/>
            <a:chExt cx="352900" cy="353650"/>
          </a:xfrm>
        </p:grpSpPr>
        <p:sp>
          <p:nvSpPr>
            <p:cNvPr id="6893" name="Google Shape;6893;p51"/>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94" name="Google Shape;6894;p51"/>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95" name="Google Shape;6895;p51"/>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96" name="Google Shape;6896;p51"/>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97" name="Google Shape;6897;p51"/>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98" name="Google Shape;6898;p51"/>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899" name="Google Shape;6899;p51"/>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00" name="Google Shape;6900;p51"/>
          <p:cNvGrpSpPr/>
          <p:nvPr/>
        </p:nvGrpSpPr>
        <p:grpSpPr>
          <a:xfrm>
            <a:off x="8840461" y="3029381"/>
            <a:ext cx="472847" cy="474976"/>
            <a:chOff x="-12160675" y="4081850"/>
            <a:chExt cx="352100" cy="353650"/>
          </a:xfrm>
        </p:grpSpPr>
        <p:sp>
          <p:nvSpPr>
            <p:cNvPr id="6901" name="Google Shape;6901;p51"/>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02" name="Google Shape;6902;p51"/>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03" name="Google Shape;6903;p51"/>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04" name="Google Shape;6904;p51"/>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05" name="Google Shape;6905;p51"/>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06" name="Google Shape;6906;p51"/>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07" name="Google Shape;6907;p51"/>
          <p:cNvGrpSpPr/>
          <p:nvPr/>
        </p:nvGrpSpPr>
        <p:grpSpPr>
          <a:xfrm>
            <a:off x="6447081" y="3661973"/>
            <a:ext cx="473888" cy="474203"/>
            <a:chOff x="-10391650" y="3180600"/>
            <a:chExt cx="352875" cy="353075"/>
          </a:xfrm>
        </p:grpSpPr>
        <p:sp>
          <p:nvSpPr>
            <p:cNvPr id="6908" name="Google Shape;6908;p51"/>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09" name="Google Shape;6909;p51"/>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10" name="Google Shape;6910;p51"/>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11" name="Google Shape;6911;p51"/>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12" name="Google Shape;6912;p51"/>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13" name="Google Shape;6913;p51"/>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14" name="Google Shape;6914;p51"/>
          <p:cNvGrpSpPr/>
          <p:nvPr/>
        </p:nvGrpSpPr>
        <p:grpSpPr>
          <a:xfrm>
            <a:off x="6447081" y="4297704"/>
            <a:ext cx="472847" cy="471853"/>
            <a:chOff x="-10390875" y="3616350"/>
            <a:chExt cx="352100" cy="351325"/>
          </a:xfrm>
        </p:grpSpPr>
        <p:sp>
          <p:nvSpPr>
            <p:cNvPr id="6915" name="Google Shape;6915;p51"/>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16" name="Google Shape;6916;p51"/>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17" name="Google Shape;6917;p51"/>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18" name="Google Shape;6918;p51"/>
          <p:cNvGrpSpPr/>
          <p:nvPr/>
        </p:nvGrpSpPr>
        <p:grpSpPr>
          <a:xfrm>
            <a:off x="10003047" y="3663924"/>
            <a:ext cx="416780" cy="472893"/>
            <a:chOff x="-10370400" y="4049550"/>
            <a:chExt cx="310350" cy="352100"/>
          </a:xfrm>
        </p:grpSpPr>
        <p:sp>
          <p:nvSpPr>
            <p:cNvPr id="6919" name="Google Shape;6919;p51"/>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20" name="Google Shape;6920;p51"/>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21" name="Google Shape;6921;p51"/>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22" name="Google Shape;6922;p51"/>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23" name="Google Shape;6923;p51"/>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24" name="Google Shape;6924;p51"/>
          <p:cNvGrpSpPr/>
          <p:nvPr/>
        </p:nvGrpSpPr>
        <p:grpSpPr>
          <a:xfrm>
            <a:off x="8808721" y="3662513"/>
            <a:ext cx="505648" cy="473129"/>
            <a:chOff x="-8674650" y="3210975"/>
            <a:chExt cx="376525" cy="352275"/>
          </a:xfrm>
        </p:grpSpPr>
        <p:sp>
          <p:nvSpPr>
            <p:cNvPr id="6925" name="Google Shape;6925;p51"/>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26" name="Google Shape;6926;p51"/>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27" name="Google Shape;6927;p51"/>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28" name="Google Shape;6928;p51"/>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29" name="Google Shape;6929;p51"/>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30" name="Google Shape;6930;p51"/>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31" name="Google Shape;6931;p51"/>
          <p:cNvGrpSpPr/>
          <p:nvPr/>
        </p:nvGrpSpPr>
        <p:grpSpPr>
          <a:xfrm>
            <a:off x="7037385" y="2437815"/>
            <a:ext cx="474961" cy="472893"/>
            <a:chOff x="-13512225" y="3647075"/>
            <a:chExt cx="353675" cy="352100"/>
          </a:xfrm>
        </p:grpSpPr>
        <p:sp>
          <p:nvSpPr>
            <p:cNvPr id="6932" name="Google Shape;6932;p51"/>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33" name="Google Shape;6933;p51"/>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34" name="Google Shape;6934;p51"/>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35" name="Google Shape;6935;p51"/>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36" name="Google Shape;6936;p51"/>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37" name="Google Shape;6937;p51"/>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38" name="Google Shape;6938;p51"/>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39" name="Google Shape;6939;p51"/>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40" name="Google Shape;6940;p51"/>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41" name="Google Shape;6941;p51"/>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42" name="Google Shape;6942;p51"/>
          <p:cNvGrpSpPr/>
          <p:nvPr/>
        </p:nvGrpSpPr>
        <p:grpSpPr>
          <a:xfrm>
            <a:off x="7051136" y="3029903"/>
            <a:ext cx="474961" cy="473935"/>
            <a:chOff x="-13512225" y="4080275"/>
            <a:chExt cx="353675" cy="352875"/>
          </a:xfrm>
        </p:grpSpPr>
        <p:sp>
          <p:nvSpPr>
            <p:cNvPr id="6943" name="Google Shape;6943;p51"/>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44" name="Google Shape;6944;p51"/>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45" name="Google Shape;6945;p51"/>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46" name="Google Shape;6946;p51"/>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47" name="Google Shape;6947;p51"/>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48" name="Google Shape;6948;p51"/>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49" name="Google Shape;6949;p51"/>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50" name="Google Shape;6950;p51"/>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51" name="Google Shape;6951;p51"/>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52" name="Google Shape;6952;p51"/>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53" name="Google Shape;6953;p51"/>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54" name="Google Shape;6954;p51"/>
          <p:cNvGrpSpPr/>
          <p:nvPr/>
        </p:nvGrpSpPr>
        <p:grpSpPr>
          <a:xfrm>
            <a:off x="9415241" y="1893051"/>
            <a:ext cx="474928" cy="387172"/>
            <a:chOff x="-11728250" y="3245400"/>
            <a:chExt cx="353650" cy="288275"/>
          </a:xfrm>
        </p:grpSpPr>
        <p:sp>
          <p:nvSpPr>
            <p:cNvPr id="6955" name="Google Shape;6955;p51"/>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56" name="Google Shape;6956;p51"/>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57" name="Google Shape;6957;p51"/>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58" name="Google Shape;6958;p51"/>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59" name="Google Shape;6959;p51"/>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60" name="Google Shape;6960;p51"/>
          <p:cNvGrpSpPr/>
          <p:nvPr/>
        </p:nvGrpSpPr>
        <p:grpSpPr>
          <a:xfrm>
            <a:off x="9458585" y="3029903"/>
            <a:ext cx="415739" cy="473935"/>
            <a:chOff x="-11703850" y="4081850"/>
            <a:chExt cx="309575" cy="352875"/>
          </a:xfrm>
        </p:grpSpPr>
        <p:sp>
          <p:nvSpPr>
            <p:cNvPr id="6961" name="Google Shape;6961;p51"/>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62" name="Google Shape;6962;p51"/>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63" name="Google Shape;6963;p51"/>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64" name="Google Shape;6964;p51"/>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65" name="Google Shape;6965;p51"/>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66" name="Google Shape;6966;p51"/>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67" name="Google Shape;6967;p51"/>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68" name="Google Shape;6968;p51"/>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69" name="Google Shape;6969;p51"/>
          <p:cNvGrpSpPr/>
          <p:nvPr/>
        </p:nvGrpSpPr>
        <p:grpSpPr>
          <a:xfrm>
            <a:off x="7043460" y="3662107"/>
            <a:ext cx="476003" cy="473935"/>
            <a:chOff x="-9958475" y="3180025"/>
            <a:chExt cx="354450" cy="352875"/>
          </a:xfrm>
        </p:grpSpPr>
        <p:sp>
          <p:nvSpPr>
            <p:cNvPr id="6970" name="Google Shape;6970;p51"/>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71" name="Google Shape;6971;p51"/>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72" name="Google Shape;6972;p51"/>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73" name="Google Shape;6973;p51"/>
          <p:cNvGrpSpPr/>
          <p:nvPr/>
        </p:nvGrpSpPr>
        <p:grpSpPr>
          <a:xfrm>
            <a:off x="7055630" y="4296749"/>
            <a:ext cx="450621" cy="473767"/>
            <a:chOff x="-9949025" y="3615575"/>
            <a:chExt cx="335550" cy="352750"/>
          </a:xfrm>
        </p:grpSpPr>
        <p:sp>
          <p:nvSpPr>
            <p:cNvPr id="6974" name="Google Shape;6974;p51"/>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75" name="Google Shape;6975;p51"/>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76" name="Google Shape;6976;p51"/>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77" name="Google Shape;6977;p51"/>
          <p:cNvGrpSpPr/>
          <p:nvPr/>
        </p:nvGrpSpPr>
        <p:grpSpPr>
          <a:xfrm>
            <a:off x="10568758" y="3661424"/>
            <a:ext cx="480233" cy="477897"/>
            <a:chOff x="-9961625" y="4048175"/>
            <a:chExt cx="357600" cy="355825"/>
          </a:xfrm>
        </p:grpSpPr>
        <p:sp>
          <p:nvSpPr>
            <p:cNvPr id="6978" name="Google Shape;6978;p51"/>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79" name="Google Shape;6979;p51"/>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80" name="Google Shape;6980;p51"/>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81" name="Google Shape;6981;p51"/>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82" name="Google Shape;6982;p51"/>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83" name="Google Shape;6983;p51"/>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84" name="Google Shape;6984;p51"/>
          <p:cNvGrpSpPr/>
          <p:nvPr/>
        </p:nvGrpSpPr>
        <p:grpSpPr>
          <a:xfrm>
            <a:off x="8817719" y="4295440"/>
            <a:ext cx="486612" cy="476385"/>
            <a:chOff x="-8680950" y="3624225"/>
            <a:chExt cx="362350" cy="354700"/>
          </a:xfrm>
        </p:grpSpPr>
        <p:sp>
          <p:nvSpPr>
            <p:cNvPr id="6985" name="Google Shape;6985;p51"/>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86" name="Google Shape;6986;p51"/>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87" name="Google Shape;6987;p51"/>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88" name="Google Shape;6988;p51"/>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89" name="Google Shape;6989;p51"/>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90" name="Google Shape;6990;p51"/>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91" name="Google Shape;6991;p51"/>
          <p:cNvGrpSpPr/>
          <p:nvPr/>
        </p:nvGrpSpPr>
        <p:grpSpPr>
          <a:xfrm>
            <a:off x="7666045" y="1849652"/>
            <a:ext cx="417820" cy="473968"/>
            <a:chOff x="-13056975" y="3212300"/>
            <a:chExt cx="311125" cy="352900"/>
          </a:xfrm>
        </p:grpSpPr>
        <p:sp>
          <p:nvSpPr>
            <p:cNvPr id="6992" name="Google Shape;6992;p51"/>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93" name="Google Shape;6993;p51"/>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94" name="Google Shape;6994;p51"/>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95" name="Google Shape;6995;p51"/>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6996" name="Google Shape;6996;p51"/>
          <p:cNvGrpSpPr/>
          <p:nvPr/>
        </p:nvGrpSpPr>
        <p:grpSpPr>
          <a:xfrm>
            <a:off x="7635895" y="2437379"/>
            <a:ext cx="478117" cy="473767"/>
            <a:chOff x="-13077450" y="3647075"/>
            <a:chExt cx="356025" cy="352750"/>
          </a:xfrm>
        </p:grpSpPr>
        <p:sp>
          <p:nvSpPr>
            <p:cNvPr id="6997" name="Google Shape;6997;p51"/>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98" name="Google Shape;6998;p51"/>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6999" name="Google Shape;6999;p51"/>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00" name="Google Shape;7000;p51"/>
          <p:cNvGrpSpPr/>
          <p:nvPr/>
        </p:nvGrpSpPr>
        <p:grpSpPr>
          <a:xfrm>
            <a:off x="7650703" y="3028845"/>
            <a:ext cx="476003" cy="476049"/>
            <a:chOff x="-13079025" y="4079475"/>
            <a:chExt cx="354450" cy="354450"/>
          </a:xfrm>
        </p:grpSpPr>
        <p:sp>
          <p:nvSpPr>
            <p:cNvPr id="7001" name="Google Shape;7001;p51"/>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02" name="Google Shape;7002;p51"/>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03" name="Google Shape;7003;p51"/>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04" name="Google Shape;7004;p51"/>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05" name="Google Shape;7005;p51"/>
          <p:cNvGrpSpPr/>
          <p:nvPr/>
        </p:nvGrpSpPr>
        <p:grpSpPr>
          <a:xfrm>
            <a:off x="10014793" y="1850190"/>
            <a:ext cx="474961" cy="472893"/>
            <a:chOff x="-11292700" y="3213875"/>
            <a:chExt cx="353675" cy="352100"/>
          </a:xfrm>
        </p:grpSpPr>
        <p:sp>
          <p:nvSpPr>
            <p:cNvPr id="7006" name="Google Shape;7006;p51"/>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07" name="Google Shape;7007;p51"/>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08" name="Google Shape;7008;p51"/>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09" name="Google Shape;7009;p51"/>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10" name="Google Shape;7010;p51"/>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11" name="Google Shape;7011;p51"/>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12" name="Google Shape;7012;p51"/>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13" name="Google Shape;7013;p51"/>
          <p:cNvGrpSpPr/>
          <p:nvPr/>
        </p:nvGrpSpPr>
        <p:grpSpPr>
          <a:xfrm>
            <a:off x="10006869" y="2436775"/>
            <a:ext cx="490808" cy="474976"/>
            <a:chOff x="-11299000" y="3647875"/>
            <a:chExt cx="365475" cy="353650"/>
          </a:xfrm>
        </p:grpSpPr>
        <p:sp>
          <p:nvSpPr>
            <p:cNvPr id="7014" name="Google Shape;7014;p51"/>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15" name="Google Shape;7015;p51"/>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16" name="Google Shape;7016;p51"/>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17" name="Google Shape;7017;p51"/>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18" name="Google Shape;7018;p51"/>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19" name="Google Shape;7019;p51"/>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20" name="Google Shape;7020;p51"/>
          <p:cNvGrpSpPr/>
          <p:nvPr/>
        </p:nvGrpSpPr>
        <p:grpSpPr>
          <a:xfrm>
            <a:off x="10027486" y="3044709"/>
            <a:ext cx="477077" cy="444320"/>
            <a:chOff x="-11295075" y="4092875"/>
            <a:chExt cx="355250" cy="330825"/>
          </a:xfrm>
        </p:grpSpPr>
        <p:sp>
          <p:nvSpPr>
            <p:cNvPr id="7021" name="Google Shape;7021;p51"/>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22" name="Google Shape;7022;p51"/>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23" name="Google Shape;7023;p51"/>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24" name="Google Shape;7024;p51"/>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25" name="Google Shape;7025;p51"/>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26" name="Google Shape;7026;p51"/>
          <p:cNvGrpSpPr/>
          <p:nvPr/>
        </p:nvGrpSpPr>
        <p:grpSpPr>
          <a:xfrm>
            <a:off x="7661619" y="3662107"/>
            <a:ext cx="416780" cy="473935"/>
            <a:chOff x="-9500075" y="3180800"/>
            <a:chExt cx="310350" cy="352875"/>
          </a:xfrm>
        </p:grpSpPr>
        <p:sp>
          <p:nvSpPr>
            <p:cNvPr id="7027" name="Google Shape;7027;p51"/>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28" name="Google Shape;7028;p51"/>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29" name="Google Shape;7029;p51"/>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30" name="Google Shape;7030;p51"/>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31" name="Google Shape;7031;p51"/>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32" name="Google Shape;7032;p51"/>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33" name="Google Shape;7033;p51"/>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34" name="Google Shape;7034;p51"/>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35" name="Google Shape;7035;p51"/>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36" name="Google Shape;7036;p51"/>
          <p:cNvGrpSpPr/>
          <p:nvPr/>
        </p:nvGrpSpPr>
        <p:grpSpPr>
          <a:xfrm>
            <a:off x="7632008" y="4296128"/>
            <a:ext cx="474961" cy="475009"/>
            <a:chOff x="-9523700" y="3614000"/>
            <a:chExt cx="353675" cy="353675"/>
          </a:xfrm>
        </p:grpSpPr>
        <p:sp>
          <p:nvSpPr>
            <p:cNvPr id="7037" name="Google Shape;7037;p51"/>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38" name="Google Shape;7038;p51"/>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39" name="Google Shape;7039;p51"/>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40" name="Google Shape;7040;p51"/>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41" name="Google Shape;7041;p51"/>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42" name="Google Shape;7042;p51"/>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43" name="Google Shape;7043;p51"/>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44" name="Google Shape;7044;p51"/>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45" name="Google Shape;7045;p51"/>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46" name="Google Shape;7046;p51"/>
          <p:cNvGrpSpPr/>
          <p:nvPr/>
        </p:nvGrpSpPr>
        <p:grpSpPr>
          <a:xfrm>
            <a:off x="10011942" y="4326316"/>
            <a:ext cx="474961" cy="472893"/>
            <a:chOff x="-9523700" y="4049550"/>
            <a:chExt cx="353675" cy="352100"/>
          </a:xfrm>
        </p:grpSpPr>
        <p:sp>
          <p:nvSpPr>
            <p:cNvPr id="7047" name="Google Shape;7047;p51"/>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48" name="Google Shape;7048;p51"/>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49" name="Google Shape;7049;p51"/>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50" name="Google Shape;7050;p51"/>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51" name="Google Shape;7051;p51"/>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52" name="Google Shape;7052;p51"/>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53" name="Google Shape;7053;p51"/>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54" name="Google Shape;7054;p51"/>
          <p:cNvGrpSpPr/>
          <p:nvPr/>
        </p:nvGrpSpPr>
        <p:grpSpPr>
          <a:xfrm>
            <a:off x="9420095" y="4326281"/>
            <a:ext cx="476003" cy="414705"/>
            <a:chOff x="-8209150" y="3659675"/>
            <a:chExt cx="354450" cy="308775"/>
          </a:xfrm>
        </p:grpSpPr>
        <p:sp>
          <p:nvSpPr>
            <p:cNvPr id="7055" name="Google Shape;7055;p51"/>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56" name="Google Shape;7056;p51"/>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57" name="Google Shape;7057;p51"/>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58" name="Google Shape;7058;p51"/>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59" name="Google Shape;7059;p51"/>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60" name="Google Shape;7060;p51"/>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61" name="Google Shape;7061;p51"/>
          <p:cNvGrpSpPr/>
          <p:nvPr/>
        </p:nvGrpSpPr>
        <p:grpSpPr>
          <a:xfrm>
            <a:off x="8238177" y="3031498"/>
            <a:ext cx="474961" cy="470745"/>
            <a:chOff x="-12643475" y="4081850"/>
            <a:chExt cx="353675" cy="350500"/>
          </a:xfrm>
        </p:grpSpPr>
        <p:sp>
          <p:nvSpPr>
            <p:cNvPr id="7062" name="Google Shape;7062;p51"/>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63" name="Google Shape;7063;p51"/>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64" name="Google Shape;7064;p51"/>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65" name="Google Shape;7065;p51"/>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7066" name="Google Shape;7066;p51"/>
          <p:cNvSpPr/>
          <p:nvPr/>
        </p:nvSpPr>
        <p:spPr>
          <a:xfrm>
            <a:off x="10655649" y="2437685"/>
            <a:ext cx="364976" cy="472692"/>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7067" name="Google Shape;7067;p51"/>
          <p:cNvGrpSpPr/>
          <p:nvPr/>
        </p:nvGrpSpPr>
        <p:grpSpPr>
          <a:xfrm>
            <a:off x="10614977" y="3044709"/>
            <a:ext cx="474961" cy="444320"/>
            <a:chOff x="-10858725" y="4092875"/>
            <a:chExt cx="353675" cy="330825"/>
          </a:xfrm>
        </p:grpSpPr>
        <p:sp>
          <p:nvSpPr>
            <p:cNvPr id="7068" name="Google Shape;7068;p51"/>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69" name="Google Shape;7069;p51"/>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70" name="Google Shape;7070;p51"/>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71" name="Google Shape;7071;p51"/>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72" name="Google Shape;7072;p51"/>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73" name="Google Shape;7073;p51"/>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74" name="Google Shape;7074;p51"/>
          <p:cNvGrpSpPr/>
          <p:nvPr/>
        </p:nvGrpSpPr>
        <p:grpSpPr>
          <a:xfrm>
            <a:off x="8293007" y="4296665"/>
            <a:ext cx="336371" cy="473935"/>
            <a:chOff x="-9039300" y="3614000"/>
            <a:chExt cx="250475" cy="352875"/>
          </a:xfrm>
        </p:grpSpPr>
        <p:sp>
          <p:nvSpPr>
            <p:cNvPr id="7075" name="Google Shape;7075;p51"/>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76" name="Google Shape;7076;p51"/>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77" name="Google Shape;7077;p51"/>
          <p:cNvGrpSpPr/>
          <p:nvPr/>
        </p:nvGrpSpPr>
        <p:grpSpPr>
          <a:xfrm>
            <a:off x="10602295" y="4326316"/>
            <a:ext cx="472847" cy="472893"/>
            <a:chOff x="-9088150" y="4049550"/>
            <a:chExt cx="352100" cy="352100"/>
          </a:xfrm>
        </p:grpSpPr>
        <p:sp>
          <p:nvSpPr>
            <p:cNvPr id="7078" name="Google Shape;7078;p51"/>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79" name="Google Shape;7079;p51"/>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80" name="Google Shape;7080;p51"/>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81" name="Google Shape;7081;p51"/>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82" name="Google Shape;7082;p51"/>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83" name="Google Shape;7083;p51"/>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84" name="Google Shape;7084;p51"/>
          <p:cNvGrpSpPr/>
          <p:nvPr/>
        </p:nvGrpSpPr>
        <p:grpSpPr>
          <a:xfrm>
            <a:off x="9448114" y="3662627"/>
            <a:ext cx="421009" cy="472893"/>
            <a:chOff x="-8191825" y="3174500"/>
            <a:chExt cx="313500" cy="352100"/>
          </a:xfrm>
        </p:grpSpPr>
        <p:sp>
          <p:nvSpPr>
            <p:cNvPr id="7085" name="Google Shape;7085;p51"/>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86" name="Google Shape;7086;p51"/>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87" name="Google Shape;7087;p51"/>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88" name="Google Shape;7088;p51"/>
          <p:cNvGrpSpPr/>
          <p:nvPr/>
        </p:nvGrpSpPr>
        <p:grpSpPr>
          <a:xfrm>
            <a:off x="6447258" y="1849989"/>
            <a:ext cx="474961" cy="473297"/>
            <a:chOff x="-13947000" y="3212800"/>
            <a:chExt cx="353675" cy="352400"/>
          </a:xfrm>
        </p:grpSpPr>
        <p:sp>
          <p:nvSpPr>
            <p:cNvPr id="7089" name="Google Shape;7089;p51"/>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90" name="Google Shape;7090;p51"/>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7091" name="Google Shape;7091;p51"/>
          <p:cNvSpPr/>
          <p:nvPr/>
        </p:nvSpPr>
        <p:spPr>
          <a:xfrm>
            <a:off x="6504751" y="3030700"/>
            <a:ext cx="361787" cy="471819"/>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7092" name="Google Shape;7092;p51"/>
          <p:cNvGrpSpPr/>
          <p:nvPr/>
        </p:nvGrpSpPr>
        <p:grpSpPr>
          <a:xfrm>
            <a:off x="7037385" y="1849133"/>
            <a:ext cx="474961" cy="475009"/>
            <a:chOff x="-13512225" y="3211525"/>
            <a:chExt cx="353675" cy="353675"/>
          </a:xfrm>
        </p:grpSpPr>
        <p:sp>
          <p:nvSpPr>
            <p:cNvPr id="7093" name="Google Shape;7093;p51"/>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94" name="Google Shape;7094;p51"/>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95" name="Google Shape;7095;p51"/>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96" name="Google Shape;7096;p51"/>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097" name="Google Shape;7097;p51"/>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098" name="Google Shape;7098;p51"/>
          <p:cNvGrpSpPr/>
          <p:nvPr/>
        </p:nvGrpSpPr>
        <p:grpSpPr>
          <a:xfrm>
            <a:off x="8224428" y="1849652"/>
            <a:ext cx="474961" cy="473968"/>
            <a:chOff x="-12643475" y="3212300"/>
            <a:chExt cx="353675" cy="352900"/>
          </a:xfrm>
        </p:grpSpPr>
        <p:sp>
          <p:nvSpPr>
            <p:cNvPr id="7099" name="Google Shape;7099;p51"/>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00" name="Google Shape;7100;p51"/>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01" name="Google Shape;7101;p51"/>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02" name="Google Shape;7102;p51"/>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03" name="Google Shape;7103;p51"/>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04" name="Google Shape;7104;p51"/>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05" name="Google Shape;7105;p51"/>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06" name="Google Shape;7106;p51"/>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07" name="Google Shape;7107;p51"/>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108" name="Google Shape;7108;p51"/>
          <p:cNvGrpSpPr/>
          <p:nvPr/>
        </p:nvGrpSpPr>
        <p:grpSpPr>
          <a:xfrm>
            <a:off x="8224428" y="2452017"/>
            <a:ext cx="474961" cy="444488"/>
            <a:chOff x="-12643475" y="3657325"/>
            <a:chExt cx="353675" cy="330950"/>
          </a:xfrm>
        </p:grpSpPr>
        <p:sp>
          <p:nvSpPr>
            <p:cNvPr id="7109" name="Google Shape;7109;p51"/>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10" name="Google Shape;7110;p51"/>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11" name="Google Shape;7111;p51"/>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12" name="Google Shape;7112;p51"/>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13" name="Google Shape;7113;p51"/>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14" name="Google Shape;7114;p51"/>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115" name="Google Shape;7115;p51"/>
          <p:cNvGrpSpPr/>
          <p:nvPr/>
        </p:nvGrpSpPr>
        <p:grpSpPr>
          <a:xfrm>
            <a:off x="10601763" y="1850190"/>
            <a:ext cx="473888" cy="472893"/>
            <a:chOff x="-10857925" y="3213875"/>
            <a:chExt cx="352875" cy="352100"/>
          </a:xfrm>
        </p:grpSpPr>
        <p:sp>
          <p:nvSpPr>
            <p:cNvPr id="7116" name="Google Shape;7116;p51"/>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17" name="Google Shape;7117;p51"/>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18" name="Google Shape;7118;p51"/>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19" name="Google Shape;7119;p51"/>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20" name="Google Shape;7120;p51"/>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21" name="Google Shape;7121;p51"/>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22" name="Google Shape;7122;p51"/>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23" name="Google Shape;7123;p51"/>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24" name="Google Shape;7124;p51"/>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25" name="Google Shape;7125;p51"/>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126" name="Google Shape;7126;p51"/>
          <p:cNvGrpSpPr/>
          <p:nvPr/>
        </p:nvGrpSpPr>
        <p:grpSpPr>
          <a:xfrm>
            <a:off x="8224316" y="3662762"/>
            <a:ext cx="474795" cy="472625"/>
            <a:chOff x="-9089725" y="3180200"/>
            <a:chExt cx="353550" cy="351900"/>
          </a:xfrm>
        </p:grpSpPr>
        <p:sp>
          <p:nvSpPr>
            <p:cNvPr id="7127" name="Google Shape;7127;p51"/>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28" name="Google Shape;7128;p51"/>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129" name="Google Shape;7129;p51"/>
          <p:cNvGrpSpPr/>
          <p:nvPr/>
        </p:nvGrpSpPr>
        <p:grpSpPr>
          <a:xfrm>
            <a:off x="9413647" y="2435833"/>
            <a:ext cx="478117" cy="476856"/>
            <a:chOff x="7083760" y="1971660"/>
            <a:chExt cx="358588" cy="357642"/>
          </a:xfrm>
        </p:grpSpPr>
        <p:sp>
          <p:nvSpPr>
            <p:cNvPr id="7130" name="Google Shape;7130;p51"/>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31" name="Google Shape;7131;p51"/>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32" name="Google Shape;7132;p51"/>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33" name="Google Shape;7133;p51"/>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34" name="Google Shape;7134;p51"/>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35" name="Google Shape;7135;p51"/>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36" name="Google Shape;7136;p51"/>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37" name="Google Shape;7137;p51"/>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38" name="Google Shape;7138;p51"/>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39" name="Google Shape;7139;p51"/>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40" name="Google Shape;7140;p51"/>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41" name="Google Shape;7141;p51"/>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7142" name="Google Shape;7142;p51"/>
          <p:cNvSpPr txBox="1"/>
          <p:nvPr/>
        </p:nvSpPr>
        <p:spPr>
          <a:xfrm>
            <a:off x="1102117" y="681367"/>
            <a:ext cx="4642800" cy="643200"/>
          </a:xfrm>
          <a:prstGeom prst="rect">
            <a:avLst/>
          </a:prstGeom>
          <a:noFill/>
          <a:ln>
            <a:noFill/>
          </a:ln>
        </p:spPr>
        <p:txBody>
          <a:bodyPr spcFirstLastPara="1" wrap="square" lIns="121900" tIns="121900" rIns="121900" bIns="121900" anchor="t" anchorCtr="0">
            <a:noAutofit/>
          </a:bodyPr>
          <a:lstStyle/>
          <a:p>
            <a:pPr algn="ctr"/>
            <a:r>
              <a:rPr lang="en" sz="3200">
                <a:solidFill>
                  <a:srgbClr val="FFFFFF"/>
                </a:solidFill>
              </a:rPr>
              <a:t>Creative Process Icons</a:t>
            </a:r>
            <a:endParaRPr sz="3200">
              <a:solidFill>
                <a:srgbClr val="FFFFFF"/>
              </a:solidFill>
            </a:endParaRPr>
          </a:p>
        </p:txBody>
      </p:sp>
      <p:sp>
        <p:nvSpPr>
          <p:cNvPr id="7143" name="Google Shape;7143;p51"/>
          <p:cNvSpPr txBox="1"/>
          <p:nvPr/>
        </p:nvSpPr>
        <p:spPr>
          <a:xfrm>
            <a:off x="6447084" y="681367"/>
            <a:ext cx="4642800" cy="643200"/>
          </a:xfrm>
          <a:prstGeom prst="rect">
            <a:avLst/>
          </a:prstGeom>
          <a:noFill/>
          <a:ln>
            <a:noFill/>
          </a:ln>
        </p:spPr>
        <p:txBody>
          <a:bodyPr spcFirstLastPara="1" wrap="square" lIns="121900" tIns="121900" rIns="121900" bIns="121900" anchor="t" anchorCtr="0">
            <a:noAutofit/>
          </a:bodyPr>
          <a:lstStyle/>
          <a:p>
            <a:pPr algn="ctr"/>
            <a:r>
              <a:rPr lang="en" sz="3200">
                <a:solidFill>
                  <a:srgbClr val="FFFFFF"/>
                </a:solidFill>
              </a:rPr>
              <a:t>Performing Arts Icons</a:t>
            </a:r>
            <a:endParaRPr sz="32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147"/>
        <p:cNvGrpSpPr/>
        <p:nvPr/>
      </p:nvGrpSpPr>
      <p:grpSpPr>
        <a:xfrm>
          <a:off x="0" y="0"/>
          <a:ext cx="0" cy="0"/>
          <a:chOff x="0" y="0"/>
          <a:chExt cx="0" cy="0"/>
        </a:xfrm>
      </p:grpSpPr>
      <p:sp>
        <p:nvSpPr>
          <p:cNvPr id="7148" name="Google Shape;7148;p52"/>
          <p:cNvSpPr/>
          <p:nvPr/>
        </p:nvSpPr>
        <p:spPr>
          <a:xfrm>
            <a:off x="1030261" y="2254760"/>
            <a:ext cx="457872" cy="595997"/>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7149" name="Google Shape;7149;p52"/>
          <p:cNvGrpSpPr/>
          <p:nvPr/>
        </p:nvGrpSpPr>
        <p:grpSpPr>
          <a:xfrm>
            <a:off x="959480" y="2991344"/>
            <a:ext cx="603731" cy="599297"/>
            <a:chOff x="-21322300" y="3693325"/>
            <a:chExt cx="306400" cy="304150"/>
          </a:xfrm>
        </p:grpSpPr>
        <p:sp>
          <p:nvSpPr>
            <p:cNvPr id="7150" name="Google Shape;7150;p5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51" name="Google Shape;7151;p5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52" name="Google Shape;7152;p5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53" name="Google Shape;7153;p5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154" name="Google Shape;7154;p52"/>
          <p:cNvGrpSpPr/>
          <p:nvPr/>
        </p:nvGrpSpPr>
        <p:grpSpPr>
          <a:xfrm>
            <a:off x="958692" y="3746992"/>
            <a:ext cx="605307" cy="563387"/>
            <a:chOff x="-21322300" y="4077125"/>
            <a:chExt cx="307200" cy="285925"/>
          </a:xfrm>
        </p:grpSpPr>
        <p:sp>
          <p:nvSpPr>
            <p:cNvPr id="7155" name="Google Shape;7155;p5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56" name="Google Shape;7156;p5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57" name="Google Shape;7157;p5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58" name="Google Shape;7158;p5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59" name="Google Shape;7159;p5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60" name="Google Shape;7160;p5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61" name="Google Shape;7161;p5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62" name="Google Shape;7162;p5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63" name="Google Shape;7163;p5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64" name="Google Shape;7164;p5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65" name="Google Shape;7165;p5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66" name="Google Shape;7166;p5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167" name="Google Shape;7167;p52"/>
          <p:cNvGrpSpPr/>
          <p:nvPr/>
        </p:nvGrpSpPr>
        <p:grpSpPr>
          <a:xfrm>
            <a:off x="4661594" y="2252171"/>
            <a:ext cx="602204" cy="600283"/>
            <a:chOff x="-19394200" y="3333800"/>
            <a:chExt cx="305625" cy="304650"/>
          </a:xfrm>
        </p:grpSpPr>
        <p:sp>
          <p:nvSpPr>
            <p:cNvPr id="7168" name="Google Shape;7168;p5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69" name="Google Shape;7169;p5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70" name="Google Shape;7170;p5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71" name="Google Shape;7171;p5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72" name="Google Shape;7172;p5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73" name="Google Shape;7173;p5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74" name="Google Shape;7174;p5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75" name="Google Shape;7175;p5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76" name="Google Shape;7176;p5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177" name="Google Shape;7177;p52"/>
          <p:cNvGrpSpPr/>
          <p:nvPr/>
        </p:nvGrpSpPr>
        <p:grpSpPr>
          <a:xfrm>
            <a:off x="4660043" y="2991441"/>
            <a:ext cx="605307" cy="599100"/>
            <a:chOff x="-19396575" y="3708500"/>
            <a:chExt cx="307200" cy="304050"/>
          </a:xfrm>
        </p:grpSpPr>
        <p:sp>
          <p:nvSpPr>
            <p:cNvPr id="7178" name="Google Shape;7178;p5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79" name="Google Shape;7179;p5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80" name="Google Shape;7180;p5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181" name="Google Shape;7181;p52"/>
          <p:cNvGrpSpPr/>
          <p:nvPr/>
        </p:nvGrpSpPr>
        <p:grpSpPr>
          <a:xfrm>
            <a:off x="4652283" y="3728615"/>
            <a:ext cx="620824" cy="600135"/>
            <a:chOff x="-19394200" y="4084200"/>
            <a:chExt cx="315075" cy="304575"/>
          </a:xfrm>
        </p:grpSpPr>
        <p:sp>
          <p:nvSpPr>
            <p:cNvPr id="7182" name="Google Shape;7182;p5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83" name="Google Shape;7183;p5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84" name="Google Shape;7184;p5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85" name="Google Shape;7185;p5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86" name="Google Shape;7186;p5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87" name="Google Shape;7187;p5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188" name="Google Shape;7188;p52"/>
          <p:cNvGrpSpPr/>
          <p:nvPr/>
        </p:nvGrpSpPr>
        <p:grpSpPr>
          <a:xfrm>
            <a:off x="8393232" y="2252001"/>
            <a:ext cx="533929" cy="600627"/>
            <a:chOff x="-17526750" y="3309200"/>
            <a:chExt cx="270975" cy="304825"/>
          </a:xfrm>
        </p:grpSpPr>
        <p:sp>
          <p:nvSpPr>
            <p:cNvPr id="7189" name="Google Shape;7189;p5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90" name="Google Shape;7190;p5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91" name="Google Shape;7191;p5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92" name="Google Shape;7192;p5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93" name="Google Shape;7193;p5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194" name="Google Shape;7194;p52"/>
          <p:cNvGrpSpPr/>
          <p:nvPr/>
        </p:nvGrpSpPr>
        <p:grpSpPr>
          <a:xfrm>
            <a:off x="8361434" y="2992231"/>
            <a:ext cx="597524" cy="597524"/>
            <a:chOff x="-17542500" y="3684100"/>
            <a:chExt cx="303250" cy="303250"/>
          </a:xfrm>
        </p:grpSpPr>
        <p:sp>
          <p:nvSpPr>
            <p:cNvPr id="7195" name="Google Shape;7195;p5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96" name="Google Shape;7196;p5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97" name="Google Shape;7197;p5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98" name="Google Shape;7198;p5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99" name="Google Shape;7199;p5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00" name="Google Shape;7200;p5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01" name="Google Shape;7201;p5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02" name="Google Shape;7202;p52"/>
          <p:cNvGrpSpPr/>
          <p:nvPr/>
        </p:nvGrpSpPr>
        <p:grpSpPr>
          <a:xfrm>
            <a:off x="8360646" y="3747757"/>
            <a:ext cx="599100" cy="561860"/>
            <a:chOff x="-17542500" y="4068450"/>
            <a:chExt cx="304050" cy="285150"/>
          </a:xfrm>
        </p:grpSpPr>
        <p:sp>
          <p:nvSpPr>
            <p:cNvPr id="7203" name="Google Shape;7203;p5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04" name="Google Shape;7204;p5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05" name="Google Shape;7205;p5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06" name="Google Shape;7206;p5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07" name="Google Shape;7207;p5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08" name="Google Shape;7208;p5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09" name="Google Shape;7209;p52"/>
          <p:cNvGrpSpPr/>
          <p:nvPr/>
        </p:nvGrpSpPr>
        <p:grpSpPr>
          <a:xfrm>
            <a:off x="4667875" y="4456282"/>
            <a:ext cx="457872" cy="599100"/>
            <a:chOff x="-15652200" y="3335975"/>
            <a:chExt cx="232375" cy="304050"/>
          </a:xfrm>
        </p:grpSpPr>
        <p:sp>
          <p:nvSpPr>
            <p:cNvPr id="7210" name="Google Shape;7210;p5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11" name="Google Shape;7211;p5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12" name="Google Shape;7212;p5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13" name="Google Shape;7213;p5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14" name="Google Shape;7214;p5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15" name="Google Shape;7215;p5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16" name="Google Shape;7216;p5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17" name="Google Shape;7217;p5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18" name="Google Shape;7218;p5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19" name="Google Shape;7219;p52"/>
          <p:cNvGrpSpPr/>
          <p:nvPr/>
        </p:nvGrpSpPr>
        <p:grpSpPr>
          <a:xfrm>
            <a:off x="1699759" y="2991639"/>
            <a:ext cx="599100" cy="598707"/>
            <a:chOff x="-20945825" y="3692175"/>
            <a:chExt cx="304050" cy="303850"/>
          </a:xfrm>
        </p:grpSpPr>
        <p:sp>
          <p:nvSpPr>
            <p:cNvPr id="7220" name="Google Shape;7220;p5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21" name="Google Shape;7221;p5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22" name="Google Shape;7222;p5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23" name="Google Shape;7223;p5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24" name="Google Shape;7224;p52"/>
          <p:cNvGrpSpPr/>
          <p:nvPr/>
        </p:nvGrpSpPr>
        <p:grpSpPr>
          <a:xfrm>
            <a:off x="5442192" y="2253132"/>
            <a:ext cx="496688" cy="598361"/>
            <a:chOff x="-18994100" y="3334775"/>
            <a:chExt cx="252075" cy="303675"/>
          </a:xfrm>
        </p:grpSpPr>
        <p:sp>
          <p:nvSpPr>
            <p:cNvPr id="7225" name="Google Shape;7225;p5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26" name="Google Shape;7226;p5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27" name="Google Shape;7227;p5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28" name="Google Shape;7228;p5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29" name="Google Shape;7229;p52"/>
          <p:cNvGrpSpPr/>
          <p:nvPr/>
        </p:nvGrpSpPr>
        <p:grpSpPr>
          <a:xfrm>
            <a:off x="5461600" y="2992991"/>
            <a:ext cx="457872" cy="595997"/>
            <a:chOff x="-18983850" y="3710075"/>
            <a:chExt cx="232375" cy="302475"/>
          </a:xfrm>
        </p:grpSpPr>
        <p:sp>
          <p:nvSpPr>
            <p:cNvPr id="7230" name="Google Shape;7230;p5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31" name="Google Shape;7231;p5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32" name="Google Shape;7232;p5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33" name="Google Shape;7233;p5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34" name="Google Shape;7234;p52"/>
          <p:cNvGrpSpPr/>
          <p:nvPr/>
        </p:nvGrpSpPr>
        <p:grpSpPr>
          <a:xfrm>
            <a:off x="1698996" y="2252765"/>
            <a:ext cx="600627" cy="599100"/>
            <a:chOff x="-20946600" y="3317850"/>
            <a:chExt cx="304825" cy="304050"/>
          </a:xfrm>
        </p:grpSpPr>
        <p:sp>
          <p:nvSpPr>
            <p:cNvPr id="7235" name="Google Shape;7235;p5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36" name="Google Shape;7236;p5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37" name="Google Shape;7237;p5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38" name="Google Shape;7238;p52"/>
          <p:cNvGrpSpPr/>
          <p:nvPr/>
        </p:nvGrpSpPr>
        <p:grpSpPr>
          <a:xfrm>
            <a:off x="1733897" y="3729923"/>
            <a:ext cx="530825" cy="597524"/>
            <a:chOff x="-20930075" y="4066100"/>
            <a:chExt cx="269400" cy="303250"/>
          </a:xfrm>
        </p:grpSpPr>
        <p:sp>
          <p:nvSpPr>
            <p:cNvPr id="7239" name="Google Shape;7239;p5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40" name="Google Shape;7240;p5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41" name="Google Shape;7241;p52"/>
          <p:cNvGrpSpPr/>
          <p:nvPr/>
        </p:nvGrpSpPr>
        <p:grpSpPr>
          <a:xfrm>
            <a:off x="5390223" y="3729896"/>
            <a:ext cx="600627" cy="597573"/>
            <a:chOff x="-19020075" y="4084200"/>
            <a:chExt cx="304825" cy="303275"/>
          </a:xfrm>
        </p:grpSpPr>
        <p:sp>
          <p:nvSpPr>
            <p:cNvPr id="7242" name="Google Shape;7242;p5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43" name="Google Shape;7243;p5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44" name="Google Shape;7244;p5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45" name="Google Shape;7245;p5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46" name="Google Shape;7246;p5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47" name="Google Shape;7247;p5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48" name="Google Shape;7248;p5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49" name="Google Shape;7249;p5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50" name="Google Shape;7250;p5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51" name="Google Shape;7251;p52"/>
          <p:cNvGrpSpPr/>
          <p:nvPr/>
        </p:nvGrpSpPr>
        <p:grpSpPr>
          <a:xfrm>
            <a:off x="9146576" y="2252001"/>
            <a:ext cx="529249" cy="600627"/>
            <a:chOff x="-17149475" y="3309200"/>
            <a:chExt cx="268600" cy="304825"/>
          </a:xfrm>
        </p:grpSpPr>
        <p:sp>
          <p:nvSpPr>
            <p:cNvPr id="7252" name="Google Shape;7252;p5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53" name="Google Shape;7253;p5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54" name="Google Shape;7254;p52"/>
          <p:cNvGrpSpPr/>
          <p:nvPr/>
        </p:nvGrpSpPr>
        <p:grpSpPr>
          <a:xfrm>
            <a:off x="9111650" y="3010827"/>
            <a:ext cx="599100" cy="560332"/>
            <a:chOff x="-17168375" y="3692750"/>
            <a:chExt cx="304050" cy="284375"/>
          </a:xfrm>
        </p:grpSpPr>
        <p:sp>
          <p:nvSpPr>
            <p:cNvPr id="7255" name="Google Shape;7255;p5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56" name="Google Shape;7256;p5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57" name="Google Shape;7257;p5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58" name="Google Shape;7258;p5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59" name="Google Shape;7259;p5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60" name="Google Shape;7260;p5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61" name="Google Shape;7261;p5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62" name="Google Shape;7262;p52"/>
          <p:cNvGrpSpPr/>
          <p:nvPr/>
        </p:nvGrpSpPr>
        <p:grpSpPr>
          <a:xfrm>
            <a:off x="9106995" y="3729137"/>
            <a:ext cx="608411" cy="599100"/>
            <a:chOff x="-17170750" y="4058800"/>
            <a:chExt cx="308775" cy="304050"/>
          </a:xfrm>
        </p:grpSpPr>
        <p:sp>
          <p:nvSpPr>
            <p:cNvPr id="7263" name="Google Shape;7263;p5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64" name="Google Shape;7264;p5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65" name="Google Shape;7265;p5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66" name="Google Shape;7266;p5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67" name="Google Shape;7267;p5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68" name="Google Shape;7268;p5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69" name="Google Shape;7269;p5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70" name="Google Shape;7270;p5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71" name="Google Shape;7271;p5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72" name="Google Shape;7272;p5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73" name="Google Shape;7273;p5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74" name="Google Shape;7274;p5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75" name="Google Shape;7275;p5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76" name="Google Shape;7276;p5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77" name="Google Shape;7277;p5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78" name="Google Shape;7278;p5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79" name="Google Shape;7279;p5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80" name="Google Shape;7280;p52"/>
          <p:cNvGrpSpPr/>
          <p:nvPr/>
        </p:nvGrpSpPr>
        <p:grpSpPr>
          <a:xfrm>
            <a:off x="7589524" y="4457811"/>
            <a:ext cx="600627" cy="595997"/>
            <a:chOff x="-15688425" y="3707725"/>
            <a:chExt cx="304825" cy="302475"/>
          </a:xfrm>
        </p:grpSpPr>
        <p:sp>
          <p:nvSpPr>
            <p:cNvPr id="7281" name="Google Shape;7281;p5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82" name="Google Shape;7282;p5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83" name="Google Shape;7283;p5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84" name="Google Shape;7284;p5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85" name="Google Shape;7285;p5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86" name="Google Shape;7286;p5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87" name="Google Shape;7287;p52"/>
          <p:cNvGrpSpPr/>
          <p:nvPr/>
        </p:nvGrpSpPr>
        <p:grpSpPr>
          <a:xfrm>
            <a:off x="2448401" y="2253922"/>
            <a:ext cx="602204" cy="596785"/>
            <a:chOff x="-20572500" y="3319025"/>
            <a:chExt cx="305625" cy="302875"/>
          </a:xfrm>
        </p:grpSpPr>
        <p:sp>
          <p:nvSpPr>
            <p:cNvPr id="7288" name="Google Shape;7288;p5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89" name="Google Shape;7289;p5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90" name="Google Shape;7290;p52"/>
          <p:cNvGrpSpPr/>
          <p:nvPr/>
        </p:nvGrpSpPr>
        <p:grpSpPr>
          <a:xfrm>
            <a:off x="2449951" y="3073880"/>
            <a:ext cx="599100" cy="434227"/>
            <a:chOff x="-20571700" y="3722875"/>
            <a:chExt cx="304050" cy="220375"/>
          </a:xfrm>
        </p:grpSpPr>
        <p:sp>
          <p:nvSpPr>
            <p:cNvPr id="7291" name="Google Shape;7291;p5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92" name="Google Shape;7292;p5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93" name="Google Shape;7293;p5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94" name="Google Shape;7294;p5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95" name="Google Shape;7295;p5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96" name="Google Shape;7296;p5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97" name="Google Shape;7297;p5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298" name="Google Shape;7298;p52"/>
          <p:cNvGrpSpPr/>
          <p:nvPr/>
        </p:nvGrpSpPr>
        <p:grpSpPr>
          <a:xfrm>
            <a:off x="2449188" y="3728371"/>
            <a:ext cx="600627" cy="600627"/>
            <a:chOff x="-20571700" y="4066875"/>
            <a:chExt cx="304825" cy="304825"/>
          </a:xfrm>
        </p:grpSpPr>
        <p:sp>
          <p:nvSpPr>
            <p:cNvPr id="7299" name="Google Shape;7299;p5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00" name="Google Shape;7300;p5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01" name="Google Shape;7301;p5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02" name="Google Shape;7302;p5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03" name="Google Shape;7303;p5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04" name="Google Shape;7304;p5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05" name="Google Shape;7305;p52"/>
          <p:cNvGrpSpPr/>
          <p:nvPr/>
        </p:nvGrpSpPr>
        <p:grpSpPr>
          <a:xfrm>
            <a:off x="6138124" y="2251012"/>
            <a:ext cx="605307" cy="602597"/>
            <a:chOff x="-18645175" y="3334200"/>
            <a:chExt cx="307200" cy="305825"/>
          </a:xfrm>
        </p:grpSpPr>
        <p:sp>
          <p:nvSpPr>
            <p:cNvPr id="7306" name="Google Shape;7306;p5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07" name="Google Shape;7307;p5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08" name="Google Shape;7308;p5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09" name="Google Shape;7309;p5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10" name="Google Shape;7310;p5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11" name="Google Shape;7311;p52"/>
          <p:cNvGrpSpPr/>
          <p:nvPr/>
        </p:nvGrpSpPr>
        <p:grpSpPr>
          <a:xfrm>
            <a:off x="6138912" y="2990653"/>
            <a:ext cx="603731" cy="600676"/>
            <a:chOff x="-18645175" y="3708500"/>
            <a:chExt cx="306400" cy="304850"/>
          </a:xfrm>
        </p:grpSpPr>
        <p:sp>
          <p:nvSpPr>
            <p:cNvPr id="7312" name="Google Shape;7312;p5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13" name="Google Shape;7313;p5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14" name="Google Shape;7314;p5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15" name="Google Shape;7315;p5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16" name="Google Shape;7316;p5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17" name="Google Shape;7317;p5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18" name="Google Shape;7318;p5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19" name="Google Shape;7319;p52"/>
          <p:cNvGrpSpPr/>
          <p:nvPr/>
        </p:nvGrpSpPr>
        <p:grpSpPr>
          <a:xfrm>
            <a:off x="6135810" y="3727507"/>
            <a:ext cx="609937" cy="602351"/>
            <a:chOff x="-18647525" y="4082625"/>
            <a:chExt cx="309550" cy="305700"/>
          </a:xfrm>
        </p:grpSpPr>
        <p:sp>
          <p:nvSpPr>
            <p:cNvPr id="7320" name="Google Shape;7320;p5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21" name="Google Shape;7321;p5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22" name="Google Shape;7322;p5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23" name="Google Shape;7323;p5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24" name="Google Shape;7324;p52"/>
          <p:cNvGrpSpPr/>
          <p:nvPr/>
        </p:nvGrpSpPr>
        <p:grpSpPr>
          <a:xfrm>
            <a:off x="9882989" y="2252789"/>
            <a:ext cx="527673" cy="599051"/>
            <a:chOff x="-16775350" y="3309200"/>
            <a:chExt cx="267800" cy="304025"/>
          </a:xfrm>
        </p:grpSpPr>
        <p:sp>
          <p:nvSpPr>
            <p:cNvPr id="7325" name="Google Shape;7325;p5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26" name="Google Shape;7326;p5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27" name="Google Shape;7327;p5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28" name="Google Shape;7328;p52"/>
          <p:cNvGrpSpPr/>
          <p:nvPr/>
        </p:nvGrpSpPr>
        <p:grpSpPr>
          <a:xfrm>
            <a:off x="9882989" y="2989103"/>
            <a:ext cx="527673" cy="603780"/>
            <a:chOff x="-16775350" y="3683300"/>
            <a:chExt cx="267800" cy="306425"/>
          </a:xfrm>
        </p:grpSpPr>
        <p:sp>
          <p:nvSpPr>
            <p:cNvPr id="7329" name="Google Shape;7329;p5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30" name="Google Shape;7330;p5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31" name="Google Shape;7331;p5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32" name="Google Shape;7332;p52"/>
          <p:cNvGrpSpPr/>
          <p:nvPr/>
        </p:nvGrpSpPr>
        <p:grpSpPr>
          <a:xfrm>
            <a:off x="9845723" y="3729160"/>
            <a:ext cx="602204" cy="599051"/>
            <a:chOff x="-16794250" y="4058225"/>
            <a:chExt cx="305625" cy="304025"/>
          </a:xfrm>
        </p:grpSpPr>
        <p:sp>
          <p:nvSpPr>
            <p:cNvPr id="7333" name="Google Shape;7333;p5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34" name="Google Shape;7334;p5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35" name="Google Shape;7335;p5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36" name="Google Shape;7336;p5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37" name="Google Shape;7337;p5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38" name="Google Shape;7338;p5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39" name="Google Shape;7339;p5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40" name="Google Shape;7340;p5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41" name="Google Shape;7341;p5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7342" name="Google Shape;7342;p52"/>
          <p:cNvSpPr/>
          <p:nvPr/>
        </p:nvSpPr>
        <p:spPr>
          <a:xfrm>
            <a:off x="10617280" y="2252112"/>
            <a:ext cx="603731" cy="600627"/>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7343" name="Google Shape;7343;p52"/>
          <p:cNvGrpSpPr/>
          <p:nvPr/>
        </p:nvGrpSpPr>
        <p:grpSpPr>
          <a:xfrm>
            <a:off x="3180946" y="2252765"/>
            <a:ext cx="609937" cy="599100"/>
            <a:chOff x="-20199150" y="3317850"/>
            <a:chExt cx="309550" cy="304050"/>
          </a:xfrm>
        </p:grpSpPr>
        <p:sp>
          <p:nvSpPr>
            <p:cNvPr id="7344" name="Google Shape;7344;p5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45" name="Google Shape;7345;p5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46" name="Google Shape;7346;p5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47" name="Google Shape;7347;p5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48" name="Google Shape;7348;p5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49" name="Google Shape;7349;p5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50" name="Google Shape;7350;p5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51" name="Google Shape;7351;p52"/>
          <p:cNvGrpSpPr/>
          <p:nvPr/>
        </p:nvGrpSpPr>
        <p:grpSpPr>
          <a:xfrm>
            <a:off x="3184048" y="2990482"/>
            <a:ext cx="603731" cy="601021"/>
            <a:chOff x="-20199150" y="3693150"/>
            <a:chExt cx="306400" cy="305025"/>
          </a:xfrm>
        </p:grpSpPr>
        <p:sp>
          <p:nvSpPr>
            <p:cNvPr id="7352" name="Google Shape;7352;p5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53" name="Google Shape;7353;p5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54" name="Google Shape;7354;p5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55" name="Google Shape;7355;p5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56" name="Google Shape;7356;p5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57" name="Google Shape;7357;p5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58" name="Google Shape;7358;p52"/>
          <p:cNvGrpSpPr/>
          <p:nvPr/>
        </p:nvGrpSpPr>
        <p:grpSpPr>
          <a:xfrm>
            <a:off x="3184813" y="3727583"/>
            <a:ext cx="602204" cy="602204"/>
            <a:chOff x="-20197575" y="4066875"/>
            <a:chExt cx="305625" cy="305625"/>
          </a:xfrm>
        </p:grpSpPr>
        <p:sp>
          <p:nvSpPr>
            <p:cNvPr id="7359" name="Google Shape;7359;p5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60" name="Google Shape;7360;p5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61" name="Google Shape;7361;p5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62" name="Google Shape;7362;p5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63" name="Google Shape;7363;p5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64" name="Google Shape;7364;p5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65" name="Google Shape;7365;p5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66" name="Google Shape;7366;p5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67" name="Google Shape;7367;p52"/>
          <p:cNvGrpSpPr/>
          <p:nvPr/>
        </p:nvGrpSpPr>
        <p:grpSpPr>
          <a:xfrm>
            <a:off x="6894437" y="2250027"/>
            <a:ext cx="599100" cy="604568"/>
            <a:chOff x="-18271050" y="3333200"/>
            <a:chExt cx="304050" cy="306825"/>
          </a:xfrm>
        </p:grpSpPr>
        <p:sp>
          <p:nvSpPr>
            <p:cNvPr id="7368" name="Google Shape;7368;p5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69" name="Google Shape;7369;p5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70" name="Google Shape;7370;p5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71" name="Google Shape;7371;p5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72" name="Google Shape;7372;p5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73" name="Google Shape;7373;p52"/>
          <p:cNvGrpSpPr/>
          <p:nvPr/>
        </p:nvGrpSpPr>
        <p:grpSpPr>
          <a:xfrm>
            <a:off x="6895199" y="2992229"/>
            <a:ext cx="597573" cy="597524"/>
            <a:chOff x="-18270275" y="3710875"/>
            <a:chExt cx="303275" cy="303250"/>
          </a:xfrm>
        </p:grpSpPr>
        <p:sp>
          <p:nvSpPr>
            <p:cNvPr id="7374" name="Google Shape;7374;p5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75" name="Google Shape;7375;p5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76" name="Google Shape;7376;p5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77" name="Google Shape;7377;p5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78" name="Google Shape;7378;p5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79" name="Google Shape;7379;p5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80" name="Google Shape;7380;p52"/>
          <p:cNvGrpSpPr/>
          <p:nvPr/>
        </p:nvGrpSpPr>
        <p:grpSpPr>
          <a:xfrm>
            <a:off x="6966601" y="3729896"/>
            <a:ext cx="454768" cy="597573"/>
            <a:chOff x="-18234025" y="4084200"/>
            <a:chExt cx="230800" cy="303275"/>
          </a:xfrm>
        </p:grpSpPr>
        <p:sp>
          <p:nvSpPr>
            <p:cNvPr id="7381" name="Google Shape;7381;p5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82" name="Google Shape;7382;p5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83" name="Google Shape;7383;p5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84" name="Google Shape;7384;p52"/>
          <p:cNvGrpSpPr/>
          <p:nvPr/>
        </p:nvGrpSpPr>
        <p:grpSpPr>
          <a:xfrm>
            <a:off x="3116675" y="4455521"/>
            <a:ext cx="599100" cy="600627"/>
            <a:chOff x="-16419350" y="3308400"/>
            <a:chExt cx="304050" cy="304825"/>
          </a:xfrm>
        </p:grpSpPr>
        <p:sp>
          <p:nvSpPr>
            <p:cNvPr id="7385" name="Google Shape;7385;p5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86" name="Google Shape;7386;p5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87" name="Google Shape;7387;p5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88" name="Google Shape;7388;p5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89" name="Google Shape;7389;p5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90" name="Google Shape;7390;p5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91" name="Google Shape;7391;p5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392" name="Google Shape;7392;p52"/>
          <p:cNvGrpSpPr/>
          <p:nvPr/>
        </p:nvGrpSpPr>
        <p:grpSpPr>
          <a:xfrm>
            <a:off x="6145417" y="4453898"/>
            <a:ext cx="527673" cy="603829"/>
            <a:chOff x="-16401225" y="3683275"/>
            <a:chExt cx="267800" cy="306450"/>
          </a:xfrm>
        </p:grpSpPr>
        <p:sp>
          <p:nvSpPr>
            <p:cNvPr id="7393" name="Google Shape;7393;p5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94" name="Google Shape;7394;p5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95" name="Google Shape;7395;p5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96" name="Google Shape;7396;p5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97" name="Google Shape;7397;p5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98" name="Google Shape;7398;p5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399" name="Google Shape;7399;p5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00" name="Google Shape;7400;p52"/>
          <p:cNvGrpSpPr/>
          <p:nvPr/>
        </p:nvGrpSpPr>
        <p:grpSpPr>
          <a:xfrm>
            <a:off x="10632681" y="3729416"/>
            <a:ext cx="600627" cy="597573"/>
            <a:chOff x="-16419350" y="4058200"/>
            <a:chExt cx="304825" cy="303275"/>
          </a:xfrm>
        </p:grpSpPr>
        <p:sp>
          <p:nvSpPr>
            <p:cNvPr id="7401" name="Google Shape;7401;p5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02" name="Google Shape;7402;p5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03" name="Google Shape;7403;p5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04" name="Google Shape;7404;p5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05" name="Google Shape;7405;p5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06" name="Google Shape;7406;p5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07" name="Google Shape;7407;p5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08" name="Google Shape;7408;p52"/>
          <p:cNvGrpSpPr/>
          <p:nvPr/>
        </p:nvGrpSpPr>
        <p:grpSpPr>
          <a:xfrm>
            <a:off x="5335198" y="4457441"/>
            <a:ext cx="600676" cy="596785"/>
            <a:chOff x="-15296200" y="3326900"/>
            <a:chExt cx="304850" cy="302875"/>
          </a:xfrm>
        </p:grpSpPr>
        <p:sp>
          <p:nvSpPr>
            <p:cNvPr id="7409" name="Google Shape;7409;p5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10" name="Google Shape;7410;p5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11" name="Google Shape;7411;p5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12" name="Google Shape;7412;p5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13" name="Google Shape;7413;p5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14" name="Google Shape;7414;p52"/>
          <p:cNvGrpSpPr/>
          <p:nvPr/>
        </p:nvGrpSpPr>
        <p:grpSpPr>
          <a:xfrm>
            <a:off x="3889401" y="2275841"/>
            <a:ext cx="648755" cy="552944"/>
            <a:chOff x="-19835275" y="3330250"/>
            <a:chExt cx="329250" cy="280625"/>
          </a:xfrm>
        </p:grpSpPr>
        <p:sp>
          <p:nvSpPr>
            <p:cNvPr id="7415" name="Google Shape;7415;p5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16" name="Google Shape;7416;p5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17" name="Google Shape;7417;p5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18" name="Google Shape;7418;p52"/>
          <p:cNvGrpSpPr/>
          <p:nvPr/>
        </p:nvGrpSpPr>
        <p:grpSpPr>
          <a:xfrm>
            <a:off x="3913441" y="2991294"/>
            <a:ext cx="600676" cy="599396"/>
            <a:chOff x="-19822675" y="3692750"/>
            <a:chExt cx="304850" cy="304200"/>
          </a:xfrm>
        </p:grpSpPr>
        <p:sp>
          <p:nvSpPr>
            <p:cNvPr id="7419" name="Google Shape;7419;p5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20" name="Google Shape;7420;p5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21" name="Google Shape;7421;p5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22" name="Google Shape;7422;p5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23" name="Google Shape;7423;p5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24" name="Google Shape;7424;p52"/>
          <p:cNvGrpSpPr/>
          <p:nvPr/>
        </p:nvGrpSpPr>
        <p:grpSpPr>
          <a:xfrm>
            <a:off x="3914230" y="3728371"/>
            <a:ext cx="599100" cy="600627"/>
            <a:chOff x="-19822675" y="4066875"/>
            <a:chExt cx="304050" cy="304825"/>
          </a:xfrm>
        </p:grpSpPr>
        <p:sp>
          <p:nvSpPr>
            <p:cNvPr id="7425" name="Google Shape;7425;p5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26" name="Google Shape;7426;p5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27" name="Google Shape;7427;p5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28" name="Google Shape;7428;p5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29" name="Google Shape;7429;p5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30" name="Google Shape;7430;p5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31" name="Google Shape;7431;p52"/>
          <p:cNvGrpSpPr/>
          <p:nvPr/>
        </p:nvGrpSpPr>
        <p:grpSpPr>
          <a:xfrm>
            <a:off x="7659653" y="2252762"/>
            <a:ext cx="532403" cy="599100"/>
            <a:chOff x="-17878825" y="3334400"/>
            <a:chExt cx="270200" cy="304050"/>
          </a:xfrm>
        </p:grpSpPr>
        <p:sp>
          <p:nvSpPr>
            <p:cNvPr id="7432" name="Google Shape;7432;p5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33" name="Google Shape;7433;p5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34" name="Google Shape;7434;p5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35" name="Google Shape;7435;p5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36" name="Google Shape;7436;p5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37" name="Google Shape;7437;p5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38" name="Google Shape;7438;p5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39" name="Google Shape;7439;p52"/>
          <p:cNvGrpSpPr/>
          <p:nvPr/>
        </p:nvGrpSpPr>
        <p:grpSpPr>
          <a:xfrm>
            <a:off x="7624754" y="2989889"/>
            <a:ext cx="602204" cy="602204"/>
            <a:chOff x="-17896150" y="3709300"/>
            <a:chExt cx="305625" cy="305625"/>
          </a:xfrm>
        </p:grpSpPr>
        <p:sp>
          <p:nvSpPr>
            <p:cNvPr id="7440" name="Google Shape;7440;p5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41" name="Google Shape;7441;p5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42" name="Google Shape;7442;p5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43" name="Google Shape;7443;p5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44" name="Google Shape;7444;p52"/>
          <p:cNvGrpSpPr/>
          <p:nvPr/>
        </p:nvGrpSpPr>
        <p:grpSpPr>
          <a:xfrm>
            <a:off x="7661993" y="3727582"/>
            <a:ext cx="527723" cy="602204"/>
            <a:chOff x="-17878025" y="4082625"/>
            <a:chExt cx="267825" cy="305625"/>
          </a:xfrm>
        </p:grpSpPr>
        <p:sp>
          <p:nvSpPr>
            <p:cNvPr id="7445" name="Google Shape;7445;p5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46" name="Google Shape;7446;p5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47" name="Google Shape;7447;p5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48" name="Google Shape;7448;p5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49" name="Google Shape;7449;p5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50" name="Google Shape;7450;p5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51" name="Google Shape;7451;p5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52" name="Google Shape;7452;p52"/>
          <p:cNvGrpSpPr/>
          <p:nvPr/>
        </p:nvGrpSpPr>
        <p:grpSpPr>
          <a:xfrm>
            <a:off x="3853851" y="4473353"/>
            <a:ext cx="600676" cy="564963"/>
            <a:chOff x="-16044450" y="3317850"/>
            <a:chExt cx="304850" cy="286725"/>
          </a:xfrm>
        </p:grpSpPr>
        <p:sp>
          <p:nvSpPr>
            <p:cNvPr id="7453" name="Google Shape;7453;p5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54" name="Google Shape;7454;p5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55" name="Google Shape;7455;p5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56" name="Google Shape;7456;p5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7457" name="Google Shape;7457;p52"/>
          <p:cNvSpPr/>
          <p:nvPr/>
        </p:nvSpPr>
        <p:spPr>
          <a:xfrm>
            <a:off x="6846811" y="4455967"/>
            <a:ext cx="597573" cy="600676"/>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7458" name="Google Shape;7458;p52"/>
          <p:cNvGrpSpPr/>
          <p:nvPr/>
        </p:nvGrpSpPr>
        <p:grpSpPr>
          <a:xfrm>
            <a:off x="10683873" y="2991632"/>
            <a:ext cx="498216" cy="598707"/>
            <a:chOff x="-16018450" y="4058400"/>
            <a:chExt cx="252850" cy="303850"/>
          </a:xfrm>
        </p:grpSpPr>
        <p:sp>
          <p:nvSpPr>
            <p:cNvPr id="7459" name="Google Shape;7459;p5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60" name="Google Shape;7460;p5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61" name="Google Shape;7461;p5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62" name="Google Shape;7462;p5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7463" name="Google Shape;7463;p52"/>
          <p:cNvSpPr/>
          <p:nvPr/>
        </p:nvSpPr>
        <p:spPr>
          <a:xfrm>
            <a:off x="8327495" y="4457543"/>
            <a:ext cx="599051" cy="597524"/>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64" name="Google Shape;7464;p52"/>
          <p:cNvSpPr txBox="1">
            <a:spLocks noGrp="1"/>
          </p:cNvSpPr>
          <p:nvPr>
            <p:ph type="title"/>
          </p:nvPr>
        </p:nvSpPr>
        <p:spPr>
          <a:xfrm>
            <a:off x="964600" y="681367"/>
            <a:ext cx="10262800" cy="643200"/>
          </a:xfrm>
          <a:prstGeom prst="rect">
            <a:avLst/>
          </a:prstGeom>
        </p:spPr>
        <p:txBody>
          <a:bodyPr spcFirstLastPara="1" vert="horz" wrap="square" lIns="121900" tIns="121900" rIns="121900" bIns="121900" rtlCol="0" anchor="t" anchorCtr="0">
            <a:noAutofit/>
          </a:bodyPr>
          <a:lstStyle/>
          <a:p>
            <a:pPr algn="ctr"/>
            <a:r>
              <a:rPr lang="en"/>
              <a:t>Nature Icons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468"/>
        <p:cNvGrpSpPr/>
        <p:nvPr/>
      </p:nvGrpSpPr>
      <p:grpSpPr>
        <a:xfrm>
          <a:off x="0" y="0"/>
          <a:ext cx="0" cy="0"/>
          <a:chOff x="0" y="0"/>
          <a:chExt cx="0" cy="0"/>
        </a:xfrm>
      </p:grpSpPr>
      <p:grpSp>
        <p:nvGrpSpPr>
          <p:cNvPr id="7469" name="Google Shape;7469;p53"/>
          <p:cNvGrpSpPr/>
          <p:nvPr/>
        </p:nvGrpSpPr>
        <p:grpSpPr>
          <a:xfrm>
            <a:off x="1106423" y="2252322"/>
            <a:ext cx="589783" cy="559497"/>
            <a:chOff x="-6696925" y="3272575"/>
            <a:chExt cx="307200" cy="291425"/>
          </a:xfrm>
        </p:grpSpPr>
        <p:sp>
          <p:nvSpPr>
            <p:cNvPr id="7470" name="Google Shape;7470;p5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71" name="Google Shape;7471;p5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72" name="Google Shape;7472;p53"/>
          <p:cNvGrpSpPr/>
          <p:nvPr/>
        </p:nvGrpSpPr>
        <p:grpSpPr>
          <a:xfrm>
            <a:off x="1106399" y="2939516"/>
            <a:ext cx="589831" cy="561033"/>
            <a:chOff x="-6690625" y="3631325"/>
            <a:chExt cx="307225" cy="292225"/>
          </a:xfrm>
        </p:grpSpPr>
        <p:sp>
          <p:nvSpPr>
            <p:cNvPr id="7473" name="Google Shape;7473;p5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74" name="Google Shape;7474;p5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75" name="Google Shape;7475;p5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76" name="Google Shape;7476;p5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77" name="Google Shape;7477;p5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78" name="Google Shape;7478;p53"/>
          <p:cNvGrpSpPr/>
          <p:nvPr/>
        </p:nvGrpSpPr>
        <p:grpSpPr>
          <a:xfrm>
            <a:off x="1135896" y="3675964"/>
            <a:ext cx="562569" cy="559161"/>
            <a:chOff x="-6689825" y="3992050"/>
            <a:chExt cx="293025" cy="291250"/>
          </a:xfrm>
        </p:grpSpPr>
        <p:sp>
          <p:nvSpPr>
            <p:cNvPr id="7479" name="Google Shape;7479;p5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80" name="Google Shape;7480;p5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81" name="Google Shape;7481;p5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82" name="Google Shape;7482;p5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83" name="Google Shape;7483;p5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84" name="Google Shape;7484;p5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85" name="Google Shape;7485;p5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86" name="Google Shape;7486;p5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87" name="Google Shape;7487;p5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88" name="Google Shape;7488;p5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89" name="Google Shape;7489;p5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90" name="Google Shape;7490;p5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7491" name="Google Shape;7491;p53"/>
          <p:cNvSpPr/>
          <p:nvPr/>
        </p:nvSpPr>
        <p:spPr>
          <a:xfrm>
            <a:off x="4706360" y="2252266"/>
            <a:ext cx="579512" cy="558969"/>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7492" name="Google Shape;7492;p53"/>
          <p:cNvGrpSpPr/>
          <p:nvPr/>
        </p:nvGrpSpPr>
        <p:grpSpPr>
          <a:xfrm>
            <a:off x="4713644" y="2940257"/>
            <a:ext cx="564057" cy="559545"/>
            <a:chOff x="-4837325" y="3612425"/>
            <a:chExt cx="293800" cy="291450"/>
          </a:xfrm>
        </p:grpSpPr>
        <p:sp>
          <p:nvSpPr>
            <p:cNvPr id="7493" name="Google Shape;7493;p5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94" name="Google Shape;7494;p5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95" name="Google Shape;7495;p5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496" name="Google Shape;7496;p53"/>
          <p:cNvGrpSpPr/>
          <p:nvPr/>
        </p:nvGrpSpPr>
        <p:grpSpPr>
          <a:xfrm>
            <a:off x="4731021" y="3675769"/>
            <a:ext cx="561033" cy="559545"/>
            <a:chOff x="-4837325" y="3971575"/>
            <a:chExt cx="292225" cy="291450"/>
          </a:xfrm>
        </p:grpSpPr>
        <p:sp>
          <p:nvSpPr>
            <p:cNvPr id="7497" name="Google Shape;7497;p5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98" name="Google Shape;7498;p5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499" name="Google Shape;7499;p5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00" name="Google Shape;7500;p5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01" name="Google Shape;7501;p5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02" name="Google Shape;7502;p5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03" name="Google Shape;7503;p53"/>
          <p:cNvGrpSpPr/>
          <p:nvPr/>
        </p:nvGrpSpPr>
        <p:grpSpPr>
          <a:xfrm>
            <a:off x="8320372" y="2285580"/>
            <a:ext cx="574664" cy="492973"/>
            <a:chOff x="-3037625" y="3254850"/>
            <a:chExt cx="299325" cy="256775"/>
          </a:xfrm>
        </p:grpSpPr>
        <p:sp>
          <p:nvSpPr>
            <p:cNvPr id="7504" name="Google Shape;7504;p5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05" name="Google Shape;7505;p5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06" name="Google Shape;7506;p5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07" name="Google Shape;7507;p5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08" name="Google Shape;7508;p53"/>
          <p:cNvGrpSpPr/>
          <p:nvPr/>
        </p:nvGrpSpPr>
        <p:grpSpPr>
          <a:xfrm>
            <a:off x="8325653" y="2939488"/>
            <a:ext cx="564105" cy="561081"/>
            <a:chOff x="-3031325" y="3597450"/>
            <a:chExt cx="293825" cy="292250"/>
          </a:xfrm>
        </p:grpSpPr>
        <p:sp>
          <p:nvSpPr>
            <p:cNvPr id="7509" name="Google Shape;7509;p5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10" name="Google Shape;7510;p5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11" name="Google Shape;7511;p5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12" name="Google Shape;7512;p5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13" name="Google Shape;7513;p53"/>
          <p:cNvGrpSpPr/>
          <p:nvPr/>
        </p:nvGrpSpPr>
        <p:grpSpPr>
          <a:xfrm>
            <a:off x="8342286" y="3708286"/>
            <a:ext cx="562569" cy="494509"/>
            <a:chOff x="-3030525" y="3973150"/>
            <a:chExt cx="293025" cy="257575"/>
          </a:xfrm>
        </p:grpSpPr>
        <p:sp>
          <p:nvSpPr>
            <p:cNvPr id="7514" name="Google Shape;7514;p5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15" name="Google Shape;7515;p5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16" name="Google Shape;7516;p53"/>
          <p:cNvGrpSpPr/>
          <p:nvPr/>
        </p:nvGrpSpPr>
        <p:grpSpPr>
          <a:xfrm>
            <a:off x="1811077" y="4492569"/>
            <a:ext cx="562569" cy="396260"/>
            <a:chOff x="-1199300" y="3279250"/>
            <a:chExt cx="293025" cy="206400"/>
          </a:xfrm>
        </p:grpSpPr>
        <p:sp>
          <p:nvSpPr>
            <p:cNvPr id="7517" name="Google Shape;7517;p5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18" name="Google Shape;7518;p5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19" name="Google Shape;7519;p5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20" name="Google Shape;7520;p5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21" name="Google Shape;7521;p53"/>
          <p:cNvGrpSpPr/>
          <p:nvPr/>
        </p:nvGrpSpPr>
        <p:grpSpPr>
          <a:xfrm>
            <a:off x="1820525" y="2251698"/>
            <a:ext cx="592807" cy="560745"/>
            <a:chOff x="-6338550" y="3272950"/>
            <a:chExt cx="308775" cy="292075"/>
          </a:xfrm>
        </p:grpSpPr>
        <p:sp>
          <p:nvSpPr>
            <p:cNvPr id="7522" name="Google Shape;7522;p5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23" name="Google Shape;7523;p5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24" name="Google Shape;7524;p5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25" name="Google Shape;7525;p53"/>
          <p:cNvGrpSpPr/>
          <p:nvPr/>
        </p:nvGrpSpPr>
        <p:grpSpPr>
          <a:xfrm>
            <a:off x="1835644" y="2940260"/>
            <a:ext cx="562569" cy="559545"/>
            <a:chOff x="-6329100" y="3632100"/>
            <a:chExt cx="293025" cy="291450"/>
          </a:xfrm>
        </p:grpSpPr>
        <p:sp>
          <p:nvSpPr>
            <p:cNvPr id="7526" name="Google Shape;7526;p5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27" name="Google Shape;7527;p5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28" name="Google Shape;7528;p5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29" name="Google Shape;7529;p53"/>
          <p:cNvGrpSpPr/>
          <p:nvPr/>
        </p:nvGrpSpPr>
        <p:grpSpPr>
          <a:xfrm>
            <a:off x="1853045" y="3675772"/>
            <a:ext cx="559497" cy="559545"/>
            <a:chOff x="-6329875" y="3992050"/>
            <a:chExt cx="291425" cy="291450"/>
          </a:xfrm>
        </p:grpSpPr>
        <p:sp>
          <p:nvSpPr>
            <p:cNvPr id="7530" name="Google Shape;7530;p5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31" name="Google Shape;7531;p5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32" name="Google Shape;7532;p5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33" name="Google Shape;7533;p5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34" name="Google Shape;7534;p53"/>
          <p:cNvGrpSpPr/>
          <p:nvPr/>
        </p:nvGrpSpPr>
        <p:grpSpPr>
          <a:xfrm>
            <a:off x="5434561" y="2250041"/>
            <a:ext cx="564105" cy="564057"/>
            <a:chOff x="-4478975" y="3251700"/>
            <a:chExt cx="293825" cy="293800"/>
          </a:xfrm>
        </p:grpSpPr>
        <p:sp>
          <p:nvSpPr>
            <p:cNvPr id="7535" name="Google Shape;7535;p5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36" name="Google Shape;7536;p5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37" name="Google Shape;7537;p5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38" name="Google Shape;7538;p53"/>
          <p:cNvGrpSpPr/>
          <p:nvPr/>
        </p:nvGrpSpPr>
        <p:grpSpPr>
          <a:xfrm>
            <a:off x="5434561" y="2940257"/>
            <a:ext cx="564105" cy="559545"/>
            <a:chOff x="-4475825" y="3612425"/>
            <a:chExt cx="293825" cy="291450"/>
          </a:xfrm>
        </p:grpSpPr>
        <p:sp>
          <p:nvSpPr>
            <p:cNvPr id="7539" name="Google Shape;7539;p5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40" name="Google Shape;7540;p5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41" name="Google Shape;7541;p5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42" name="Google Shape;7542;p53"/>
          <p:cNvGrpSpPr/>
          <p:nvPr/>
        </p:nvGrpSpPr>
        <p:grpSpPr>
          <a:xfrm>
            <a:off x="5446656" y="3675793"/>
            <a:ext cx="571640" cy="559497"/>
            <a:chOff x="-4480550" y="3970800"/>
            <a:chExt cx="297750" cy="291425"/>
          </a:xfrm>
        </p:grpSpPr>
        <p:sp>
          <p:nvSpPr>
            <p:cNvPr id="7543" name="Google Shape;7543;p5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44" name="Google Shape;7544;p5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45" name="Google Shape;7545;p53"/>
          <p:cNvGrpSpPr/>
          <p:nvPr/>
        </p:nvGrpSpPr>
        <p:grpSpPr>
          <a:xfrm>
            <a:off x="9051769" y="2252296"/>
            <a:ext cx="553497" cy="559545"/>
            <a:chOff x="-2668225" y="3239075"/>
            <a:chExt cx="288300" cy="291450"/>
          </a:xfrm>
        </p:grpSpPr>
        <p:sp>
          <p:nvSpPr>
            <p:cNvPr id="7546" name="Google Shape;7546;p5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47" name="Google Shape;7547;p5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48" name="Google Shape;7548;p5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49" name="Google Shape;7549;p5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50" name="Google Shape;7550;p5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51" name="Google Shape;7551;p53"/>
          <p:cNvGrpSpPr/>
          <p:nvPr/>
        </p:nvGrpSpPr>
        <p:grpSpPr>
          <a:xfrm>
            <a:off x="9047977" y="2940256"/>
            <a:ext cx="561081" cy="559545"/>
            <a:chOff x="-2671375" y="3597450"/>
            <a:chExt cx="292250" cy="291450"/>
          </a:xfrm>
        </p:grpSpPr>
        <p:sp>
          <p:nvSpPr>
            <p:cNvPr id="7552" name="Google Shape;7552;p5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53" name="Google Shape;7553;p5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54" name="Google Shape;7554;p53"/>
          <p:cNvGrpSpPr/>
          <p:nvPr/>
        </p:nvGrpSpPr>
        <p:grpSpPr>
          <a:xfrm>
            <a:off x="9062354" y="3674256"/>
            <a:ext cx="564057" cy="562569"/>
            <a:chOff x="-2670575" y="3956600"/>
            <a:chExt cx="293800" cy="293025"/>
          </a:xfrm>
        </p:grpSpPr>
        <p:sp>
          <p:nvSpPr>
            <p:cNvPr id="7555" name="Google Shape;7555;p5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56" name="Google Shape;7556;p5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57" name="Google Shape;7557;p5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58" name="Google Shape;7558;p5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59" name="Google Shape;7559;p53"/>
          <p:cNvGrpSpPr/>
          <p:nvPr/>
        </p:nvGrpSpPr>
        <p:grpSpPr>
          <a:xfrm>
            <a:off x="4072380" y="4415930"/>
            <a:ext cx="568616" cy="557817"/>
            <a:chOff x="-1183550" y="3586525"/>
            <a:chExt cx="296175" cy="290550"/>
          </a:xfrm>
        </p:grpSpPr>
        <p:sp>
          <p:nvSpPr>
            <p:cNvPr id="7560" name="Google Shape;7560;p5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61" name="Google Shape;7561;p5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62" name="Google Shape;7562;p5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63" name="Google Shape;7563;p5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64" name="Google Shape;7564;p5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65" name="Google Shape;7565;p5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66" name="Google Shape;7566;p5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67" name="Google Shape;7567;p5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68" name="Google Shape;7568;p5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69" name="Google Shape;7569;p53"/>
          <p:cNvGrpSpPr/>
          <p:nvPr/>
        </p:nvGrpSpPr>
        <p:grpSpPr>
          <a:xfrm>
            <a:off x="2557196" y="2253066"/>
            <a:ext cx="561081" cy="558009"/>
            <a:chOff x="-5971525" y="3273750"/>
            <a:chExt cx="292250" cy="290650"/>
          </a:xfrm>
        </p:grpSpPr>
        <p:sp>
          <p:nvSpPr>
            <p:cNvPr id="7570" name="Google Shape;7570;p5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71" name="Google Shape;7571;p5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72" name="Google Shape;7572;p53"/>
          <p:cNvGrpSpPr/>
          <p:nvPr/>
        </p:nvGrpSpPr>
        <p:grpSpPr>
          <a:xfrm>
            <a:off x="2549635" y="2938436"/>
            <a:ext cx="576200" cy="563193"/>
            <a:chOff x="-5974675" y="3632100"/>
            <a:chExt cx="300125" cy="293350"/>
          </a:xfrm>
        </p:grpSpPr>
        <p:sp>
          <p:nvSpPr>
            <p:cNvPr id="7573" name="Google Shape;7573;p5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74" name="Google Shape;7574;p5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75" name="Google Shape;7575;p5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76" name="Google Shape;7576;p53"/>
          <p:cNvGrpSpPr/>
          <p:nvPr/>
        </p:nvGrpSpPr>
        <p:grpSpPr>
          <a:xfrm>
            <a:off x="2589690" y="3674260"/>
            <a:ext cx="527820" cy="562569"/>
            <a:chOff x="-5971525" y="3990475"/>
            <a:chExt cx="274925" cy="293025"/>
          </a:xfrm>
        </p:grpSpPr>
        <p:sp>
          <p:nvSpPr>
            <p:cNvPr id="7577" name="Google Shape;7577;p5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78" name="Google Shape;7578;p5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79" name="Google Shape;7579;p5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80" name="Google Shape;7580;p5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81" name="Google Shape;7581;p53"/>
          <p:cNvGrpSpPr/>
          <p:nvPr/>
        </p:nvGrpSpPr>
        <p:grpSpPr>
          <a:xfrm>
            <a:off x="6153965" y="2253065"/>
            <a:ext cx="561033" cy="558009"/>
            <a:chOff x="-4118225" y="3253275"/>
            <a:chExt cx="292225" cy="290650"/>
          </a:xfrm>
        </p:grpSpPr>
        <p:sp>
          <p:nvSpPr>
            <p:cNvPr id="7582" name="Google Shape;7582;p5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83" name="Google Shape;7583;p5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84" name="Google Shape;7584;p53"/>
          <p:cNvGrpSpPr/>
          <p:nvPr/>
        </p:nvGrpSpPr>
        <p:grpSpPr>
          <a:xfrm>
            <a:off x="6221232" y="2939897"/>
            <a:ext cx="426499" cy="560265"/>
            <a:chOff x="-4082800" y="3612425"/>
            <a:chExt cx="222150" cy="291825"/>
          </a:xfrm>
        </p:grpSpPr>
        <p:sp>
          <p:nvSpPr>
            <p:cNvPr id="7585" name="Google Shape;7585;p5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86" name="Google Shape;7586;p5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87" name="Google Shape;7587;p5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88" name="Google Shape;7588;p53"/>
          <p:cNvGrpSpPr/>
          <p:nvPr/>
        </p:nvGrpSpPr>
        <p:grpSpPr>
          <a:xfrm>
            <a:off x="6169830" y="3693169"/>
            <a:ext cx="561033" cy="524748"/>
            <a:chOff x="-4118225" y="3990475"/>
            <a:chExt cx="292225" cy="273325"/>
          </a:xfrm>
        </p:grpSpPr>
        <p:sp>
          <p:nvSpPr>
            <p:cNvPr id="7589" name="Google Shape;7589;p5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90" name="Google Shape;7590;p5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91" name="Google Shape;7591;p5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92" name="Google Shape;7592;p5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93" name="Google Shape;7593;p53"/>
          <p:cNvGrpSpPr/>
          <p:nvPr/>
        </p:nvGrpSpPr>
        <p:grpSpPr>
          <a:xfrm>
            <a:off x="9784035" y="2250784"/>
            <a:ext cx="526284" cy="562569"/>
            <a:chOff x="-2312225" y="3238300"/>
            <a:chExt cx="274125" cy="293025"/>
          </a:xfrm>
        </p:grpSpPr>
        <p:sp>
          <p:nvSpPr>
            <p:cNvPr id="7594" name="Google Shape;7594;p5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95" name="Google Shape;7595;p5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96" name="Google Shape;7596;p53"/>
          <p:cNvGrpSpPr/>
          <p:nvPr/>
        </p:nvGrpSpPr>
        <p:grpSpPr>
          <a:xfrm>
            <a:off x="9780990" y="3675768"/>
            <a:ext cx="564105" cy="559545"/>
            <a:chOff x="-2310650" y="3958175"/>
            <a:chExt cx="293825" cy="291450"/>
          </a:xfrm>
        </p:grpSpPr>
        <p:sp>
          <p:nvSpPr>
            <p:cNvPr id="7597" name="Google Shape;7597;p5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598" name="Google Shape;7598;p5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599" name="Google Shape;7599;p53"/>
          <p:cNvGrpSpPr/>
          <p:nvPr/>
        </p:nvGrpSpPr>
        <p:grpSpPr>
          <a:xfrm>
            <a:off x="6270138" y="4411280"/>
            <a:ext cx="565545" cy="559545"/>
            <a:chOff x="-1182750" y="3962900"/>
            <a:chExt cx="294575" cy="291450"/>
          </a:xfrm>
        </p:grpSpPr>
        <p:sp>
          <p:nvSpPr>
            <p:cNvPr id="7600" name="Google Shape;7600;p5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01" name="Google Shape;7601;p5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02" name="Google Shape;7602;p5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03" name="Google Shape;7603;p5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04" name="Google Shape;7604;p5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05" name="Google Shape;7605;p5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06" name="Google Shape;7606;p5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07" name="Google Shape;7607;p53"/>
          <p:cNvGrpSpPr/>
          <p:nvPr/>
        </p:nvGrpSpPr>
        <p:grpSpPr>
          <a:xfrm>
            <a:off x="3274320" y="2252298"/>
            <a:ext cx="565593" cy="559545"/>
            <a:chOff x="-5611575" y="3272950"/>
            <a:chExt cx="294600" cy="291450"/>
          </a:xfrm>
        </p:grpSpPr>
        <p:sp>
          <p:nvSpPr>
            <p:cNvPr id="7608" name="Google Shape;7608;p5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09" name="Google Shape;7609;p5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10" name="Google Shape;7610;p5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11" name="Google Shape;7611;p5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12" name="Google Shape;7612;p5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13" name="Google Shape;7613;p53"/>
          <p:cNvGrpSpPr/>
          <p:nvPr/>
        </p:nvGrpSpPr>
        <p:grpSpPr>
          <a:xfrm>
            <a:off x="3274320" y="2941028"/>
            <a:ext cx="565593" cy="558009"/>
            <a:chOff x="-5613150" y="3632900"/>
            <a:chExt cx="294600" cy="290650"/>
          </a:xfrm>
        </p:grpSpPr>
        <p:sp>
          <p:nvSpPr>
            <p:cNvPr id="7614" name="Google Shape;7614;p5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15" name="Google Shape;7615;p5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16" name="Google Shape;7616;p53"/>
          <p:cNvGrpSpPr/>
          <p:nvPr/>
        </p:nvGrpSpPr>
        <p:grpSpPr>
          <a:xfrm>
            <a:off x="9766637" y="2871448"/>
            <a:ext cx="561081" cy="697152"/>
            <a:chOff x="-2310650" y="3525775"/>
            <a:chExt cx="292250" cy="363125"/>
          </a:xfrm>
        </p:grpSpPr>
        <p:sp>
          <p:nvSpPr>
            <p:cNvPr id="7617" name="Google Shape;7617;p5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18" name="Google Shape;7618;p5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19" name="Google Shape;7619;p5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20" name="Google Shape;7620;p5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21" name="Google Shape;7621;p53"/>
          <p:cNvGrpSpPr/>
          <p:nvPr/>
        </p:nvGrpSpPr>
        <p:grpSpPr>
          <a:xfrm>
            <a:off x="3290185" y="3675028"/>
            <a:ext cx="565593" cy="561033"/>
            <a:chOff x="-5613150" y="3991275"/>
            <a:chExt cx="294600" cy="292225"/>
          </a:xfrm>
        </p:grpSpPr>
        <p:sp>
          <p:nvSpPr>
            <p:cNvPr id="7622" name="Google Shape;7622;p5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23" name="Google Shape;7623;p5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24" name="Google Shape;7624;p5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25" name="Google Shape;7625;p5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26" name="Google Shape;7626;p5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27" name="Google Shape;7627;p5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28" name="Google Shape;7628;p5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29" name="Google Shape;7629;p5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30" name="Google Shape;7630;p5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31" name="Google Shape;7631;p53"/>
          <p:cNvGrpSpPr/>
          <p:nvPr/>
        </p:nvGrpSpPr>
        <p:grpSpPr>
          <a:xfrm>
            <a:off x="6852168" y="2252585"/>
            <a:ext cx="579512" cy="558969"/>
            <a:chOff x="-3768700" y="3253275"/>
            <a:chExt cx="301850" cy="291150"/>
          </a:xfrm>
        </p:grpSpPr>
        <p:sp>
          <p:nvSpPr>
            <p:cNvPr id="7632" name="Google Shape;7632;p5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33" name="Google Shape;7633;p5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34" name="Google Shape;7634;p5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35" name="Google Shape;7635;p53"/>
          <p:cNvGrpSpPr/>
          <p:nvPr/>
        </p:nvGrpSpPr>
        <p:grpSpPr>
          <a:xfrm>
            <a:off x="6857612" y="2956121"/>
            <a:ext cx="568616" cy="527820"/>
            <a:chOff x="-3808700" y="3628950"/>
            <a:chExt cx="296175" cy="274925"/>
          </a:xfrm>
        </p:grpSpPr>
        <p:sp>
          <p:nvSpPr>
            <p:cNvPr id="7636" name="Google Shape;7636;p5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37" name="Google Shape;7637;p5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38" name="Google Shape;7638;p5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39" name="Google Shape;7639;p53"/>
          <p:cNvGrpSpPr/>
          <p:nvPr/>
        </p:nvGrpSpPr>
        <p:grpSpPr>
          <a:xfrm>
            <a:off x="6944561" y="3675217"/>
            <a:ext cx="559257" cy="560649"/>
            <a:chOff x="-3771675" y="3971775"/>
            <a:chExt cx="291300" cy="292025"/>
          </a:xfrm>
        </p:grpSpPr>
        <p:sp>
          <p:nvSpPr>
            <p:cNvPr id="7640" name="Google Shape;7640;p5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41" name="Google Shape;7641;p5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42" name="Google Shape;7642;p5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43" name="Google Shape;7643;p5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44" name="Google Shape;7644;p5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45" name="Google Shape;7645;p53"/>
          <p:cNvGrpSpPr/>
          <p:nvPr/>
        </p:nvGrpSpPr>
        <p:grpSpPr>
          <a:xfrm>
            <a:off x="10493153" y="2288615"/>
            <a:ext cx="560361" cy="427699"/>
            <a:chOff x="-1951475" y="3273100"/>
            <a:chExt cx="291875" cy="222775"/>
          </a:xfrm>
        </p:grpSpPr>
        <p:sp>
          <p:nvSpPr>
            <p:cNvPr id="7646" name="Google Shape;7646;p5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47" name="Google Shape;7647;p5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48" name="Google Shape;7648;p5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49" name="Google Shape;7649;p53"/>
          <p:cNvGrpSpPr/>
          <p:nvPr/>
        </p:nvGrpSpPr>
        <p:grpSpPr>
          <a:xfrm>
            <a:off x="10489792" y="2940256"/>
            <a:ext cx="567080" cy="559545"/>
            <a:chOff x="-1951475" y="3597450"/>
            <a:chExt cx="295375" cy="291450"/>
          </a:xfrm>
        </p:grpSpPr>
        <p:sp>
          <p:nvSpPr>
            <p:cNvPr id="7650" name="Google Shape;7650;p5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51" name="Google Shape;7651;p5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52" name="Google Shape;7652;p5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53" name="Google Shape;7653;p5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54" name="Google Shape;7654;p53"/>
          <p:cNvGrpSpPr/>
          <p:nvPr/>
        </p:nvGrpSpPr>
        <p:grpSpPr>
          <a:xfrm>
            <a:off x="10492794" y="3675768"/>
            <a:ext cx="592807" cy="559545"/>
            <a:chOff x="-1960150" y="3956600"/>
            <a:chExt cx="308775" cy="291450"/>
          </a:xfrm>
        </p:grpSpPr>
        <p:sp>
          <p:nvSpPr>
            <p:cNvPr id="7655" name="Google Shape;7655;p5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56" name="Google Shape;7656;p5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57" name="Google Shape;7657;p53"/>
          <p:cNvGrpSpPr/>
          <p:nvPr/>
        </p:nvGrpSpPr>
        <p:grpSpPr>
          <a:xfrm>
            <a:off x="2564845" y="4410182"/>
            <a:ext cx="561033" cy="561033"/>
            <a:chOff x="-804700" y="3226500"/>
            <a:chExt cx="292225" cy="292225"/>
          </a:xfrm>
        </p:grpSpPr>
        <p:sp>
          <p:nvSpPr>
            <p:cNvPr id="7658" name="Google Shape;7658;p5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59" name="Google Shape;7659;p5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60" name="Google Shape;7660;p5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61" name="Google Shape;7661;p5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62" name="Google Shape;7662;p5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63" name="Google Shape;7663;p5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64" name="Google Shape;7664;p5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65" name="Google Shape;7665;p53"/>
          <p:cNvGrpSpPr/>
          <p:nvPr/>
        </p:nvGrpSpPr>
        <p:grpSpPr>
          <a:xfrm>
            <a:off x="4004966" y="2251530"/>
            <a:ext cx="561033" cy="561081"/>
            <a:chOff x="-5251625" y="3272950"/>
            <a:chExt cx="292225" cy="292250"/>
          </a:xfrm>
        </p:grpSpPr>
        <p:sp>
          <p:nvSpPr>
            <p:cNvPr id="7666" name="Google Shape;7666;p5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67" name="Google Shape;7667;p5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68" name="Google Shape;7668;p5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69" name="Google Shape;7669;p53"/>
          <p:cNvGrpSpPr/>
          <p:nvPr/>
        </p:nvGrpSpPr>
        <p:grpSpPr>
          <a:xfrm>
            <a:off x="4000429" y="2939132"/>
            <a:ext cx="570104" cy="561801"/>
            <a:chOff x="-5254775" y="3631325"/>
            <a:chExt cx="296950" cy="292625"/>
          </a:xfrm>
        </p:grpSpPr>
        <p:sp>
          <p:nvSpPr>
            <p:cNvPr id="7670" name="Google Shape;7670;p5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71" name="Google Shape;7671;p5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72" name="Google Shape;7672;p5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73" name="Google Shape;7673;p5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74" name="Google Shape;7674;p5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75" name="Google Shape;7675;p5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76" name="Google Shape;7676;p5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77" name="Google Shape;7677;p53"/>
          <p:cNvGrpSpPr/>
          <p:nvPr/>
        </p:nvGrpSpPr>
        <p:grpSpPr>
          <a:xfrm>
            <a:off x="4021576" y="3675028"/>
            <a:ext cx="559545" cy="561033"/>
            <a:chOff x="-5251625" y="3991275"/>
            <a:chExt cx="291450" cy="292225"/>
          </a:xfrm>
        </p:grpSpPr>
        <p:sp>
          <p:nvSpPr>
            <p:cNvPr id="7678" name="Google Shape;7678;p5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79" name="Google Shape;7679;p5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80" name="Google Shape;7680;p5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81" name="Google Shape;7681;p5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82" name="Google Shape;7682;p5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83" name="Google Shape;7683;p53"/>
          <p:cNvGrpSpPr/>
          <p:nvPr/>
        </p:nvGrpSpPr>
        <p:grpSpPr>
          <a:xfrm>
            <a:off x="7675684" y="2252321"/>
            <a:ext cx="426499" cy="559497"/>
            <a:chOff x="-3365275" y="3253275"/>
            <a:chExt cx="222150" cy="291425"/>
          </a:xfrm>
        </p:grpSpPr>
        <p:sp>
          <p:nvSpPr>
            <p:cNvPr id="7684" name="Google Shape;7684;p5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85" name="Google Shape;7685;p5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86" name="Google Shape;7686;p53"/>
          <p:cNvGrpSpPr/>
          <p:nvPr/>
        </p:nvGrpSpPr>
        <p:grpSpPr>
          <a:xfrm>
            <a:off x="7640935" y="2938745"/>
            <a:ext cx="495997" cy="562569"/>
            <a:chOff x="-3383375" y="3611625"/>
            <a:chExt cx="258350" cy="293025"/>
          </a:xfrm>
        </p:grpSpPr>
        <p:sp>
          <p:nvSpPr>
            <p:cNvPr id="7687" name="Google Shape;7687;p5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88" name="Google Shape;7688;p5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89" name="Google Shape;7689;p53"/>
          <p:cNvGrpSpPr/>
          <p:nvPr/>
        </p:nvGrpSpPr>
        <p:grpSpPr>
          <a:xfrm>
            <a:off x="7724067" y="3675769"/>
            <a:ext cx="361463" cy="559545"/>
            <a:chOff x="-3347950" y="3971575"/>
            <a:chExt cx="188275" cy="291450"/>
          </a:xfrm>
        </p:grpSpPr>
        <p:sp>
          <p:nvSpPr>
            <p:cNvPr id="7690" name="Google Shape;7690;p5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91" name="Google Shape;7691;p5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92" name="Google Shape;7692;p5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93" name="Google Shape;7693;p53"/>
          <p:cNvGrpSpPr/>
          <p:nvPr/>
        </p:nvGrpSpPr>
        <p:grpSpPr>
          <a:xfrm>
            <a:off x="1123879" y="4409416"/>
            <a:ext cx="495997" cy="562569"/>
            <a:chOff x="-1575775" y="3238300"/>
            <a:chExt cx="258350" cy="293025"/>
          </a:xfrm>
        </p:grpSpPr>
        <p:sp>
          <p:nvSpPr>
            <p:cNvPr id="7694" name="Google Shape;7694;p5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95" name="Google Shape;7695;p5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96" name="Google Shape;7696;p5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97" name="Google Shape;7697;p5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98" name="Google Shape;7698;p5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699" name="Google Shape;7699;p53"/>
          <p:cNvGrpSpPr/>
          <p:nvPr/>
        </p:nvGrpSpPr>
        <p:grpSpPr>
          <a:xfrm>
            <a:off x="3317077" y="4412069"/>
            <a:ext cx="564105" cy="565545"/>
            <a:chOff x="-1591550" y="3597475"/>
            <a:chExt cx="293825" cy="294575"/>
          </a:xfrm>
        </p:grpSpPr>
        <p:sp>
          <p:nvSpPr>
            <p:cNvPr id="7700" name="Google Shape;7700;p5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01" name="Google Shape;7701;p5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02" name="Google Shape;7702;p5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03" name="Google Shape;7703;p53"/>
          <p:cNvGrpSpPr/>
          <p:nvPr/>
        </p:nvGrpSpPr>
        <p:grpSpPr>
          <a:xfrm>
            <a:off x="5516370" y="4424884"/>
            <a:ext cx="562569" cy="532331"/>
            <a:chOff x="-1592325" y="3957400"/>
            <a:chExt cx="293025" cy="277275"/>
          </a:xfrm>
        </p:grpSpPr>
        <p:sp>
          <p:nvSpPr>
            <p:cNvPr id="7704" name="Google Shape;7704;p5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05" name="Google Shape;7705;p5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06" name="Google Shape;7706;p5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07" name="Google Shape;7707;p5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08" name="Google Shape;7708;p53"/>
          <p:cNvGrpSpPr/>
          <p:nvPr/>
        </p:nvGrpSpPr>
        <p:grpSpPr>
          <a:xfrm>
            <a:off x="4832196" y="4414326"/>
            <a:ext cx="492973" cy="561033"/>
            <a:chOff x="-778700" y="3612425"/>
            <a:chExt cx="256775" cy="292225"/>
          </a:xfrm>
        </p:grpSpPr>
        <p:sp>
          <p:nvSpPr>
            <p:cNvPr id="7709" name="Google Shape;7709;p5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10" name="Google Shape;7710;p5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11" name="Google Shape;7711;p5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12" name="Google Shape;7712;p5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13" name="Google Shape;7713;p5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14" name="Google Shape;7714;p5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15" name="Google Shape;7715;p53"/>
          <p:cNvGrpSpPr/>
          <p:nvPr/>
        </p:nvGrpSpPr>
        <p:grpSpPr>
          <a:xfrm>
            <a:off x="8127533" y="5104407"/>
            <a:ext cx="454308" cy="516855"/>
            <a:chOff x="7728464" y="1561258"/>
            <a:chExt cx="349719" cy="397866"/>
          </a:xfrm>
        </p:grpSpPr>
        <p:sp>
          <p:nvSpPr>
            <p:cNvPr id="7716" name="Google Shape;7716;p5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17" name="Google Shape;7717;p5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18" name="Google Shape;7718;p53"/>
          <p:cNvGrpSpPr/>
          <p:nvPr/>
        </p:nvGrpSpPr>
        <p:grpSpPr>
          <a:xfrm>
            <a:off x="5358157" y="5104407"/>
            <a:ext cx="516908" cy="516855"/>
            <a:chOff x="5611350" y="1561258"/>
            <a:chExt cx="397907" cy="397866"/>
          </a:xfrm>
        </p:grpSpPr>
        <p:sp>
          <p:nvSpPr>
            <p:cNvPr id="7719" name="Google Shape;7719;p5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20" name="Google Shape;7720;p5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21" name="Google Shape;7721;p5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22" name="Google Shape;7722;p5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23" name="Google Shape;7723;p53"/>
          <p:cNvGrpSpPr/>
          <p:nvPr/>
        </p:nvGrpSpPr>
        <p:grpSpPr>
          <a:xfrm>
            <a:off x="6050538" y="5234095"/>
            <a:ext cx="516813" cy="257479"/>
            <a:chOff x="6140660" y="1661097"/>
            <a:chExt cx="397835" cy="198202"/>
          </a:xfrm>
        </p:grpSpPr>
        <p:sp>
          <p:nvSpPr>
            <p:cNvPr id="7724" name="Google Shape;7724;p5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25" name="Google Shape;7725;p5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26" name="Google Shape;7726;p5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27" name="Google Shape;7727;p5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28" name="Google Shape;7728;p53"/>
          <p:cNvGrpSpPr/>
          <p:nvPr/>
        </p:nvGrpSpPr>
        <p:grpSpPr>
          <a:xfrm>
            <a:off x="6742825" y="5104407"/>
            <a:ext cx="516908" cy="516855"/>
            <a:chOff x="6669907" y="1561258"/>
            <a:chExt cx="397907" cy="397866"/>
          </a:xfrm>
        </p:grpSpPr>
        <p:sp>
          <p:nvSpPr>
            <p:cNvPr id="7729" name="Google Shape;7729;p5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30" name="Google Shape;7730;p5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31" name="Google Shape;7731;p5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32" name="Google Shape;7732;p5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33" name="Google Shape;7733;p5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34" name="Google Shape;7734;p53"/>
          <p:cNvGrpSpPr/>
          <p:nvPr/>
        </p:nvGrpSpPr>
        <p:grpSpPr>
          <a:xfrm>
            <a:off x="2589798" y="5181123"/>
            <a:ext cx="516908" cy="363429"/>
            <a:chOff x="3386036" y="1746339"/>
            <a:chExt cx="397907" cy="279762"/>
          </a:xfrm>
        </p:grpSpPr>
        <p:sp>
          <p:nvSpPr>
            <p:cNvPr id="7735" name="Google Shape;7735;p5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36" name="Google Shape;7736;p5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37" name="Google Shape;7737;p53"/>
          <p:cNvGrpSpPr/>
          <p:nvPr/>
        </p:nvGrpSpPr>
        <p:grpSpPr>
          <a:xfrm>
            <a:off x="3973394" y="5104385"/>
            <a:ext cx="516908" cy="516908"/>
            <a:chOff x="4417380" y="1687279"/>
            <a:chExt cx="397907" cy="397907"/>
          </a:xfrm>
        </p:grpSpPr>
        <p:sp>
          <p:nvSpPr>
            <p:cNvPr id="7738" name="Google Shape;7738;p5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39" name="Google Shape;7739;p5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40" name="Google Shape;7740;p53"/>
          <p:cNvGrpSpPr/>
          <p:nvPr/>
        </p:nvGrpSpPr>
        <p:grpSpPr>
          <a:xfrm>
            <a:off x="10568702" y="4411384"/>
            <a:ext cx="516881" cy="516881"/>
            <a:chOff x="2869999" y="1687279"/>
            <a:chExt cx="397887" cy="397887"/>
          </a:xfrm>
        </p:grpSpPr>
        <p:sp>
          <p:nvSpPr>
            <p:cNvPr id="7741" name="Google Shape;7741;p5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42" name="Google Shape;7742;p5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43" name="Google Shape;7743;p53"/>
          <p:cNvGrpSpPr/>
          <p:nvPr/>
        </p:nvGrpSpPr>
        <p:grpSpPr>
          <a:xfrm>
            <a:off x="3282179" y="5104886"/>
            <a:ext cx="515743" cy="515905"/>
            <a:chOff x="3902887" y="1687655"/>
            <a:chExt cx="397010" cy="397135"/>
          </a:xfrm>
        </p:grpSpPr>
        <p:sp>
          <p:nvSpPr>
            <p:cNvPr id="7744" name="Google Shape;7744;p5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45" name="Google Shape;7745;p5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46" name="Google Shape;7746;p53"/>
          <p:cNvGrpSpPr/>
          <p:nvPr/>
        </p:nvGrpSpPr>
        <p:grpSpPr>
          <a:xfrm>
            <a:off x="4665775" y="5104459"/>
            <a:ext cx="516908" cy="516908"/>
            <a:chOff x="4933458" y="1687279"/>
            <a:chExt cx="397907" cy="397907"/>
          </a:xfrm>
        </p:grpSpPr>
        <p:sp>
          <p:nvSpPr>
            <p:cNvPr id="7747" name="Google Shape;7747;p5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48" name="Google Shape;7748;p5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49" name="Google Shape;7749;p53"/>
          <p:cNvGrpSpPr/>
          <p:nvPr/>
        </p:nvGrpSpPr>
        <p:grpSpPr>
          <a:xfrm>
            <a:off x="7031449" y="4411701"/>
            <a:ext cx="516908" cy="516881"/>
            <a:chOff x="266768" y="1721375"/>
            <a:chExt cx="397907" cy="397887"/>
          </a:xfrm>
        </p:grpSpPr>
        <p:sp>
          <p:nvSpPr>
            <p:cNvPr id="7750" name="Google Shape;7750;p5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51" name="Google Shape;7751;p5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52" name="Google Shape;7752;p53"/>
          <p:cNvGrpSpPr/>
          <p:nvPr/>
        </p:nvGrpSpPr>
        <p:grpSpPr>
          <a:xfrm>
            <a:off x="9860785" y="4411899"/>
            <a:ext cx="516719" cy="515851"/>
            <a:chOff x="2408992" y="1722875"/>
            <a:chExt cx="397761" cy="397093"/>
          </a:xfrm>
        </p:grpSpPr>
        <p:sp>
          <p:nvSpPr>
            <p:cNvPr id="7753" name="Google Shape;7753;p5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54" name="Google Shape;7754;p5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55" name="Google Shape;7755;p53"/>
          <p:cNvGrpSpPr/>
          <p:nvPr/>
        </p:nvGrpSpPr>
        <p:grpSpPr>
          <a:xfrm>
            <a:off x="7435206" y="5104407"/>
            <a:ext cx="516855" cy="516855"/>
            <a:chOff x="7199196" y="1561258"/>
            <a:chExt cx="397866" cy="397866"/>
          </a:xfrm>
        </p:grpSpPr>
        <p:sp>
          <p:nvSpPr>
            <p:cNvPr id="7756" name="Google Shape;7756;p5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57" name="Google Shape;7757;p5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58" name="Google Shape;7758;p5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59" name="Google Shape;7759;p53"/>
          <p:cNvGrpSpPr/>
          <p:nvPr/>
        </p:nvGrpSpPr>
        <p:grpSpPr>
          <a:xfrm>
            <a:off x="8443044" y="4411384"/>
            <a:ext cx="516881" cy="516881"/>
            <a:chOff x="1379798" y="1723250"/>
            <a:chExt cx="397887" cy="397887"/>
          </a:xfrm>
        </p:grpSpPr>
        <p:sp>
          <p:nvSpPr>
            <p:cNvPr id="7760" name="Google Shape;7760;p5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61" name="Google Shape;7761;p5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62" name="Google Shape;7762;p5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63" name="Google Shape;7763;p5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nvGrpSpPr>
          <p:cNvPr id="7764" name="Google Shape;7764;p53"/>
          <p:cNvGrpSpPr/>
          <p:nvPr/>
        </p:nvGrpSpPr>
        <p:grpSpPr>
          <a:xfrm>
            <a:off x="7734990" y="4411384"/>
            <a:ext cx="516855" cy="516881"/>
            <a:chOff x="864491" y="1723250"/>
            <a:chExt cx="397866" cy="397887"/>
          </a:xfrm>
        </p:grpSpPr>
        <p:sp>
          <p:nvSpPr>
            <p:cNvPr id="7765" name="Google Shape;7765;p5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66" name="Google Shape;7766;p5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67" name="Google Shape;7767;p5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7768" name="Google Shape;7768;p53"/>
          <p:cNvSpPr/>
          <p:nvPr/>
        </p:nvSpPr>
        <p:spPr>
          <a:xfrm>
            <a:off x="9151123" y="4458354"/>
            <a:ext cx="518461" cy="422860"/>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nvGrpSpPr>
          <p:cNvPr id="7769" name="Google Shape;7769;p53"/>
          <p:cNvGrpSpPr/>
          <p:nvPr/>
        </p:nvGrpSpPr>
        <p:grpSpPr>
          <a:xfrm>
            <a:off x="8757427" y="5102747"/>
            <a:ext cx="518621" cy="518621"/>
            <a:chOff x="1190625" y="238125"/>
            <a:chExt cx="5235075" cy="5235075"/>
          </a:xfrm>
        </p:grpSpPr>
        <p:sp>
          <p:nvSpPr>
            <p:cNvPr id="7770" name="Google Shape;7770;p53"/>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71" name="Google Shape;7771;p53"/>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sp>
        <p:nvSpPr>
          <p:cNvPr id="7772" name="Google Shape;7772;p53"/>
          <p:cNvSpPr txBox="1">
            <a:spLocks noGrp="1"/>
          </p:cNvSpPr>
          <p:nvPr>
            <p:ph type="title"/>
          </p:nvPr>
        </p:nvSpPr>
        <p:spPr>
          <a:xfrm>
            <a:off x="964600" y="681367"/>
            <a:ext cx="10262800" cy="643200"/>
          </a:xfrm>
          <a:prstGeom prst="rect">
            <a:avLst/>
          </a:prstGeom>
        </p:spPr>
        <p:txBody>
          <a:bodyPr spcFirstLastPara="1" vert="horz" wrap="square" lIns="121900" tIns="121900" rIns="121900" bIns="121900" rtlCol="0" anchor="t" anchorCtr="0">
            <a:noAutofit/>
          </a:bodyPr>
          <a:lstStyle/>
          <a:p>
            <a:pPr algn="ctr"/>
            <a:r>
              <a:rPr lang="en"/>
              <a:t>SEO &amp; Marketing Icons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776"/>
        <p:cNvGrpSpPr/>
        <p:nvPr/>
      </p:nvGrpSpPr>
      <p:grpSpPr>
        <a:xfrm>
          <a:off x="0" y="0"/>
          <a:ext cx="0" cy="0"/>
          <a:chOff x="0" y="0"/>
          <a:chExt cx="0" cy="0"/>
        </a:xfrm>
      </p:grpSpPr>
      <p:pic>
        <p:nvPicPr>
          <p:cNvPr id="7777" name="Google Shape;7777;p54">
            <a:hlinkClick r:id="rId3"/>
          </p:cNvPr>
          <p:cNvPicPr preferRelativeResize="0"/>
          <p:nvPr/>
        </p:nvPicPr>
        <p:blipFill>
          <a:blip r:embed="rId4">
            <a:alphaModFix/>
          </a:blip>
          <a:stretch>
            <a:fillRect/>
          </a:stretch>
        </p:blipFill>
        <p:spPr>
          <a:xfrm>
            <a:off x="4601418" y="2830767"/>
            <a:ext cx="2989165" cy="119646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6"/>
          <p:cNvSpPr txBox="1">
            <a:spLocks noGrp="1"/>
          </p:cNvSpPr>
          <p:nvPr>
            <p:ph type="title"/>
          </p:nvPr>
        </p:nvSpPr>
        <p:spPr>
          <a:xfrm>
            <a:off x="960000" y="593367"/>
            <a:ext cx="5136000" cy="940000"/>
          </a:xfrm>
          <a:prstGeom prst="rect">
            <a:avLst/>
          </a:prstGeom>
        </p:spPr>
        <p:txBody>
          <a:bodyPr spcFirstLastPara="1" vert="horz" wrap="square" lIns="121900" tIns="121900" rIns="121900" bIns="121900" rtlCol="0" anchor="t" anchorCtr="0">
            <a:noAutofit/>
          </a:bodyPr>
          <a:lstStyle/>
          <a:p>
            <a:r>
              <a:rPr lang="fr-FR" dirty="0">
                <a:latin typeface="Roboto" panose="02000000000000000000" pitchFamily="2" charset="0"/>
                <a:ea typeface="Roboto" panose="02000000000000000000" pitchFamily="2" charset="0"/>
              </a:rPr>
              <a:t>L</a:t>
            </a:r>
            <a:r>
              <a:rPr lang="en" dirty="0">
                <a:latin typeface="Roboto" panose="02000000000000000000" pitchFamily="2" charset="0"/>
                <a:ea typeface="Roboto" panose="02000000000000000000" pitchFamily="2" charset="0"/>
              </a:rPr>
              <a:t>e Site</a:t>
            </a:r>
            <a:endParaRPr dirty="0">
              <a:latin typeface="Roboto" panose="02000000000000000000" pitchFamily="2" charset="0"/>
              <a:ea typeface="Roboto" panose="02000000000000000000" pitchFamily="2" charset="0"/>
            </a:endParaRPr>
          </a:p>
        </p:txBody>
      </p:sp>
      <p:sp>
        <p:nvSpPr>
          <p:cNvPr id="261" name="Google Shape;261;p26"/>
          <p:cNvSpPr txBox="1">
            <a:spLocks noGrp="1"/>
          </p:cNvSpPr>
          <p:nvPr>
            <p:ph type="subTitle" idx="1"/>
          </p:nvPr>
        </p:nvSpPr>
        <p:spPr>
          <a:xfrm>
            <a:off x="960000" y="1533367"/>
            <a:ext cx="4813200" cy="4605200"/>
          </a:xfrm>
          <a:prstGeom prst="rect">
            <a:avLst/>
          </a:prstGeom>
        </p:spPr>
        <p:txBody>
          <a:bodyPr spcFirstLastPara="1" vert="horz" wrap="square" lIns="121900" tIns="121900" rIns="121900" bIns="121900" rtlCol="0" anchor="t" anchorCtr="0">
            <a:noAutofit/>
          </a:bodyPr>
          <a:lstStyle/>
          <a:p>
            <a:pPr marL="0" indent="0">
              <a:buNone/>
            </a:pPr>
            <a:r>
              <a:rPr lang="en" dirty="0">
                <a:latin typeface="Roboto" panose="02000000000000000000" pitchFamily="2" charset="0"/>
                <a:ea typeface="Roboto" panose="02000000000000000000" pitchFamily="2" charset="0"/>
              </a:rPr>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a:t>
            </a:r>
            <a:endParaRPr dirty="0">
              <a:latin typeface="Roboto" panose="02000000000000000000" pitchFamily="2" charset="0"/>
              <a:ea typeface="Roboto" panose="02000000000000000000" pitchFamily="2" charset="0"/>
            </a:endParaRPr>
          </a:p>
          <a:p>
            <a:pPr marL="0" indent="0">
              <a:buNone/>
            </a:pPr>
            <a:endParaRPr dirty="0">
              <a:latin typeface="Roboto" panose="02000000000000000000" pitchFamily="2" charset="0"/>
              <a:ea typeface="Roboto" panose="02000000000000000000" pitchFamily="2" charset="0"/>
            </a:endParaRPr>
          </a:p>
          <a:p>
            <a:pPr marL="0" indent="0">
              <a:buNone/>
            </a:pPr>
            <a:r>
              <a:rPr lang="en" dirty="0">
                <a:latin typeface="Roboto" panose="02000000000000000000" pitchFamily="2" charset="0"/>
                <a:ea typeface="Roboto" panose="02000000000000000000" pitchFamily="2" charset="0"/>
              </a:rPr>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dirty="0">
              <a:latin typeface="Roboto" panose="02000000000000000000" pitchFamily="2" charset="0"/>
              <a:ea typeface="Roboto" panose="02000000000000000000" pitchFamily="2" charset="0"/>
            </a:endParaRPr>
          </a:p>
        </p:txBody>
      </p:sp>
      <p:cxnSp>
        <p:nvCxnSpPr>
          <p:cNvPr id="262" name="Google Shape;262;p26"/>
          <p:cNvCxnSpPr/>
          <p:nvPr/>
        </p:nvCxnSpPr>
        <p:spPr>
          <a:xfrm>
            <a:off x="940800" y="6490467"/>
            <a:ext cx="10310400" cy="0"/>
          </a:xfrm>
          <a:prstGeom prst="straightConnector1">
            <a:avLst/>
          </a:prstGeom>
          <a:noFill/>
          <a:ln w="9525" cap="flat" cmpd="sng">
            <a:solidFill>
              <a:schemeClr val="dk1"/>
            </a:solidFill>
            <a:prstDash val="solid"/>
            <a:round/>
            <a:headEnd type="oval" w="med" len="med"/>
            <a:tailEnd type="oval" w="med" len="med"/>
          </a:ln>
        </p:spPr>
      </p:cxnSp>
      <p:grpSp>
        <p:nvGrpSpPr>
          <p:cNvPr id="264" name="Google Shape;264;p26"/>
          <p:cNvGrpSpPr/>
          <p:nvPr/>
        </p:nvGrpSpPr>
        <p:grpSpPr>
          <a:xfrm rot="-6299960">
            <a:off x="9207142" y="2644310"/>
            <a:ext cx="3182305" cy="3182305"/>
            <a:chOff x="269239" y="624399"/>
            <a:chExt cx="2386800" cy="2386800"/>
          </a:xfrm>
        </p:grpSpPr>
        <p:sp>
          <p:nvSpPr>
            <p:cNvPr id="265" name="Google Shape;265;p26"/>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66" name="Google Shape;266;p26"/>
            <p:cNvSpPr/>
            <p:nvPr/>
          </p:nvSpPr>
          <p:spPr>
            <a:xfrm rot="-1969931">
              <a:off x="929754" y="1027196"/>
              <a:ext cx="127817" cy="127817"/>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grpSp>
      <p:sp>
        <p:nvSpPr>
          <p:cNvPr id="267" name="Google Shape;267;p26"/>
          <p:cNvSpPr/>
          <p:nvPr/>
        </p:nvSpPr>
        <p:spPr>
          <a:xfrm>
            <a:off x="9843493" y="3280661"/>
            <a:ext cx="1909600" cy="1909600"/>
          </a:xfrm>
          <a:prstGeom prst="ellipse">
            <a:avLst/>
          </a:prstGeom>
          <a:solidFill>
            <a:srgbClr val="E9C9C4"/>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grpSp>
        <p:nvGrpSpPr>
          <p:cNvPr id="268" name="Google Shape;268;p26"/>
          <p:cNvGrpSpPr/>
          <p:nvPr/>
        </p:nvGrpSpPr>
        <p:grpSpPr>
          <a:xfrm>
            <a:off x="6126263" y="523867"/>
            <a:ext cx="3443200" cy="385800"/>
            <a:chOff x="6967625" y="394825"/>
            <a:chExt cx="2582400" cy="289350"/>
          </a:xfrm>
        </p:grpSpPr>
        <p:sp>
          <p:nvSpPr>
            <p:cNvPr id="269" name="Google Shape;269;p26"/>
            <p:cNvSpPr/>
            <p:nvPr/>
          </p:nvSpPr>
          <p:spPr>
            <a:xfrm rot="-5400000">
              <a:off x="6967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70" name="Google Shape;270;p26"/>
            <p:cNvSpPr/>
            <p:nvPr/>
          </p:nvSpPr>
          <p:spPr>
            <a:xfrm rot="-5400000">
              <a:off x="6967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71" name="Google Shape;271;p26"/>
            <p:cNvSpPr/>
            <p:nvPr/>
          </p:nvSpPr>
          <p:spPr>
            <a:xfrm rot="-5400000">
              <a:off x="7158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72" name="Google Shape;272;p26"/>
            <p:cNvSpPr/>
            <p:nvPr/>
          </p:nvSpPr>
          <p:spPr>
            <a:xfrm rot="-5400000">
              <a:off x="7158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73" name="Google Shape;273;p26"/>
            <p:cNvSpPr/>
            <p:nvPr/>
          </p:nvSpPr>
          <p:spPr>
            <a:xfrm rot="-5400000">
              <a:off x="7348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74" name="Google Shape;274;p26"/>
            <p:cNvSpPr/>
            <p:nvPr/>
          </p:nvSpPr>
          <p:spPr>
            <a:xfrm rot="-5400000">
              <a:off x="7348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75" name="Google Shape;275;p26"/>
            <p:cNvSpPr/>
            <p:nvPr/>
          </p:nvSpPr>
          <p:spPr>
            <a:xfrm rot="-5400000">
              <a:off x="7539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76" name="Google Shape;276;p26"/>
            <p:cNvSpPr/>
            <p:nvPr/>
          </p:nvSpPr>
          <p:spPr>
            <a:xfrm rot="-5400000">
              <a:off x="7539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77" name="Google Shape;277;p26"/>
            <p:cNvSpPr/>
            <p:nvPr/>
          </p:nvSpPr>
          <p:spPr>
            <a:xfrm rot="-5400000">
              <a:off x="7729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78" name="Google Shape;278;p26"/>
            <p:cNvSpPr/>
            <p:nvPr/>
          </p:nvSpPr>
          <p:spPr>
            <a:xfrm rot="-5400000">
              <a:off x="7729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79" name="Google Shape;279;p26"/>
            <p:cNvSpPr/>
            <p:nvPr/>
          </p:nvSpPr>
          <p:spPr>
            <a:xfrm rot="-5400000">
              <a:off x="7920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80" name="Google Shape;280;p26"/>
            <p:cNvSpPr/>
            <p:nvPr/>
          </p:nvSpPr>
          <p:spPr>
            <a:xfrm rot="-5400000">
              <a:off x="7920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81" name="Google Shape;281;p26"/>
            <p:cNvSpPr/>
            <p:nvPr/>
          </p:nvSpPr>
          <p:spPr>
            <a:xfrm rot="-5400000">
              <a:off x="8110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82" name="Google Shape;282;p26"/>
            <p:cNvSpPr/>
            <p:nvPr/>
          </p:nvSpPr>
          <p:spPr>
            <a:xfrm rot="-5400000">
              <a:off x="8110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83" name="Google Shape;283;p26"/>
            <p:cNvSpPr/>
            <p:nvPr/>
          </p:nvSpPr>
          <p:spPr>
            <a:xfrm rot="-5400000">
              <a:off x="8301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84" name="Google Shape;284;p26"/>
            <p:cNvSpPr/>
            <p:nvPr/>
          </p:nvSpPr>
          <p:spPr>
            <a:xfrm rot="-5400000">
              <a:off x="8301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85" name="Google Shape;285;p26"/>
            <p:cNvSpPr/>
            <p:nvPr/>
          </p:nvSpPr>
          <p:spPr>
            <a:xfrm rot="-5400000">
              <a:off x="8491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86" name="Google Shape;286;p26"/>
            <p:cNvSpPr/>
            <p:nvPr/>
          </p:nvSpPr>
          <p:spPr>
            <a:xfrm rot="-5400000">
              <a:off x="8491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87" name="Google Shape;287;p26"/>
            <p:cNvSpPr/>
            <p:nvPr/>
          </p:nvSpPr>
          <p:spPr>
            <a:xfrm rot="-5400000">
              <a:off x="8682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88" name="Google Shape;288;p26"/>
            <p:cNvSpPr/>
            <p:nvPr/>
          </p:nvSpPr>
          <p:spPr>
            <a:xfrm rot="-5400000">
              <a:off x="8682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89" name="Google Shape;289;p26"/>
            <p:cNvSpPr/>
            <p:nvPr/>
          </p:nvSpPr>
          <p:spPr>
            <a:xfrm rot="-5400000">
              <a:off x="8872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90" name="Google Shape;290;p26"/>
            <p:cNvSpPr/>
            <p:nvPr/>
          </p:nvSpPr>
          <p:spPr>
            <a:xfrm rot="-5400000">
              <a:off x="8872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91" name="Google Shape;291;p26"/>
            <p:cNvSpPr/>
            <p:nvPr/>
          </p:nvSpPr>
          <p:spPr>
            <a:xfrm rot="-5400000">
              <a:off x="9063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92" name="Google Shape;292;p26"/>
            <p:cNvSpPr/>
            <p:nvPr/>
          </p:nvSpPr>
          <p:spPr>
            <a:xfrm rot="-5400000">
              <a:off x="9063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93" name="Google Shape;293;p26"/>
            <p:cNvSpPr/>
            <p:nvPr/>
          </p:nvSpPr>
          <p:spPr>
            <a:xfrm rot="-5400000">
              <a:off x="9253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94" name="Google Shape;294;p26"/>
            <p:cNvSpPr/>
            <p:nvPr/>
          </p:nvSpPr>
          <p:spPr>
            <a:xfrm rot="-5400000">
              <a:off x="9253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95" name="Google Shape;295;p26"/>
            <p:cNvSpPr/>
            <p:nvPr/>
          </p:nvSpPr>
          <p:spPr>
            <a:xfrm rot="-5400000">
              <a:off x="9444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296" name="Google Shape;296;p26"/>
            <p:cNvSpPr/>
            <p:nvPr/>
          </p:nvSpPr>
          <p:spPr>
            <a:xfrm rot="-5400000">
              <a:off x="9444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grpSp>
      <p:pic>
        <p:nvPicPr>
          <p:cNvPr id="9" name="Espace réservé pour une image  8">
            <a:extLst>
              <a:ext uri="{FF2B5EF4-FFF2-40B4-BE49-F238E27FC236}">
                <a16:creationId xmlns:a16="http://schemas.microsoft.com/office/drawing/2014/main" id="{7487AD43-F59B-AE71-9463-3E2F9506ACB6}"/>
              </a:ext>
            </a:extLst>
          </p:cNvPr>
          <p:cNvPicPr>
            <a:picLocks noGrp="1" noChangeAspect="1"/>
          </p:cNvPicPr>
          <p:nvPr>
            <p:ph type="pic" idx="2"/>
          </p:nvPr>
        </p:nvPicPr>
        <p:blipFill>
          <a:blip r:embed="rId3"/>
          <a:srcRect t="2094" b="2094"/>
          <a:stretch>
            <a:fillRect/>
          </a:stretch>
        </p:blip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grpSp>
        <p:nvGrpSpPr>
          <p:cNvPr id="128" name="Google Shape;128;p23"/>
          <p:cNvGrpSpPr/>
          <p:nvPr/>
        </p:nvGrpSpPr>
        <p:grpSpPr>
          <a:xfrm>
            <a:off x="8544367" y="987101"/>
            <a:ext cx="3443200" cy="385800"/>
            <a:chOff x="6967625" y="394825"/>
            <a:chExt cx="2582400" cy="289350"/>
          </a:xfrm>
        </p:grpSpPr>
        <p:sp>
          <p:nvSpPr>
            <p:cNvPr id="129" name="Google Shape;129;p23"/>
            <p:cNvSpPr/>
            <p:nvPr/>
          </p:nvSpPr>
          <p:spPr>
            <a:xfrm rot="-5400000">
              <a:off x="6967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30" name="Google Shape;130;p23"/>
            <p:cNvSpPr/>
            <p:nvPr/>
          </p:nvSpPr>
          <p:spPr>
            <a:xfrm rot="-5400000">
              <a:off x="6967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31" name="Google Shape;131;p23"/>
            <p:cNvSpPr/>
            <p:nvPr/>
          </p:nvSpPr>
          <p:spPr>
            <a:xfrm rot="-5400000">
              <a:off x="7158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32" name="Google Shape;132;p23"/>
            <p:cNvSpPr/>
            <p:nvPr/>
          </p:nvSpPr>
          <p:spPr>
            <a:xfrm rot="-5400000">
              <a:off x="7158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33" name="Google Shape;133;p23"/>
            <p:cNvSpPr/>
            <p:nvPr/>
          </p:nvSpPr>
          <p:spPr>
            <a:xfrm rot="-5400000">
              <a:off x="7348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34" name="Google Shape;134;p23"/>
            <p:cNvSpPr/>
            <p:nvPr/>
          </p:nvSpPr>
          <p:spPr>
            <a:xfrm rot="-5400000">
              <a:off x="7348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35" name="Google Shape;135;p23"/>
            <p:cNvSpPr/>
            <p:nvPr/>
          </p:nvSpPr>
          <p:spPr>
            <a:xfrm rot="-5400000">
              <a:off x="7539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36" name="Google Shape;136;p23"/>
            <p:cNvSpPr/>
            <p:nvPr/>
          </p:nvSpPr>
          <p:spPr>
            <a:xfrm rot="-5400000">
              <a:off x="7539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37" name="Google Shape;137;p23"/>
            <p:cNvSpPr/>
            <p:nvPr/>
          </p:nvSpPr>
          <p:spPr>
            <a:xfrm rot="-5400000">
              <a:off x="7729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38" name="Google Shape;138;p23"/>
            <p:cNvSpPr/>
            <p:nvPr/>
          </p:nvSpPr>
          <p:spPr>
            <a:xfrm rot="-5400000">
              <a:off x="7729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39" name="Google Shape;139;p23"/>
            <p:cNvSpPr/>
            <p:nvPr/>
          </p:nvSpPr>
          <p:spPr>
            <a:xfrm rot="-5400000">
              <a:off x="7920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40" name="Google Shape;140;p23"/>
            <p:cNvSpPr/>
            <p:nvPr/>
          </p:nvSpPr>
          <p:spPr>
            <a:xfrm rot="-5400000">
              <a:off x="7920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41" name="Google Shape;141;p23"/>
            <p:cNvSpPr/>
            <p:nvPr/>
          </p:nvSpPr>
          <p:spPr>
            <a:xfrm rot="-5400000">
              <a:off x="8110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42" name="Google Shape;142;p23"/>
            <p:cNvSpPr/>
            <p:nvPr/>
          </p:nvSpPr>
          <p:spPr>
            <a:xfrm rot="-5400000">
              <a:off x="8110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43" name="Google Shape;143;p23"/>
            <p:cNvSpPr/>
            <p:nvPr/>
          </p:nvSpPr>
          <p:spPr>
            <a:xfrm rot="-5400000">
              <a:off x="8301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44" name="Google Shape;144;p23"/>
            <p:cNvSpPr/>
            <p:nvPr/>
          </p:nvSpPr>
          <p:spPr>
            <a:xfrm rot="-5400000">
              <a:off x="8301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45" name="Google Shape;145;p23"/>
            <p:cNvSpPr/>
            <p:nvPr/>
          </p:nvSpPr>
          <p:spPr>
            <a:xfrm rot="-5400000">
              <a:off x="8491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46" name="Google Shape;146;p23"/>
            <p:cNvSpPr/>
            <p:nvPr/>
          </p:nvSpPr>
          <p:spPr>
            <a:xfrm rot="-5400000">
              <a:off x="8491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47" name="Google Shape;147;p23"/>
            <p:cNvSpPr/>
            <p:nvPr/>
          </p:nvSpPr>
          <p:spPr>
            <a:xfrm rot="-5400000">
              <a:off x="8682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48" name="Google Shape;148;p23"/>
            <p:cNvSpPr/>
            <p:nvPr/>
          </p:nvSpPr>
          <p:spPr>
            <a:xfrm rot="-5400000">
              <a:off x="8682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49" name="Google Shape;149;p23"/>
            <p:cNvSpPr/>
            <p:nvPr/>
          </p:nvSpPr>
          <p:spPr>
            <a:xfrm rot="-5400000">
              <a:off x="8872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50" name="Google Shape;150;p23"/>
            <p:cNvSpPr/>
            <p:nvPr/>
          </p:nvSpPr>
          <p:spPr>
            <a:xfrm rot="-5400000">
              <a:off x="8872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51" name="Google Shape;151;p23"/>
            <p:cNvSpPr/>
            <p:nvPr/>
          </p:nvSpPr>
          <p:spPr>
            <a:xfrm rot="-5400000">
              <a:off x="9063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52" name="Google Shape;152;p23"/>
            <p:cNvSpPr/>
            <p:nvPr/>
          </p:nvSpPr>
          <p:spPr>
            <a:xfrm rot="-5400000">
              <a:off x="9063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53" name="Google Shape;153;p23"/>
            <p:cNvSpPr/>
            <p:nvPr/>
          </p:nvSpPr>
          <p:spPr>
            <a:xfrm rot="-5400000">
              <a:off x="9253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54" name="Google Shape;154;p23"/>
            <p:cNvSpPr/>
            <p:nvPr/>
          </p:nvSpPr>
          <p:spPr>
            <a:xfrm rot="-5400000">
              <a:off x="9253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55" name="Google Shape;155;p23"/>
            <p:cNvSpPr/>
            <p:nvPr/>
          </p:nvSpPr>
          <p:spPr>
            <a:xfrm rot="-5400000">
              <a:off x="9444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56" name="Google Shape;156;p23"/>
            <p:cNvSpPr/>
            <p:nvPr/>
          </p:nvSpPr>
          <p:spPr>
            <a:xfrm rot="-5400000">
              <a:off x="9444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grpSp>
      <p:sp>
        <p:nvSpPr>
          <p:cNvPr id="157" name="Google Shape;157;p23"/>
          <p:cNvSpPr txBox="1">
            <a:spLocks noGrp="1"/>
          </p:cNvSpPr>
          <p:nvPr>
            <p:ph type="title"/>
          </p:nvPr>
        </p:nvSpPr>
        <p:spPr>
          <a:xfrm>
            <a:off x="960000" y="593367"/>
            <a:ext cx="10272000" cy="763600"/>
          </a:xfrm>
          <a:prstGeom prst="rect">
            <a:avLst/>
          </a:prstGeom>
        </p:spPr>
        <p:txBody>
          <a:bodyPr spcFirstLastPara="1" vert="horz" wrap="square" lIns="121900" tIns="121900" rIns="121900" bIns="121900" rtlCol="0" anchor="t" anchorCtr="0">
            <a:noAutofit/>
          </a:bodyPr>
          <a:lstStyle/>
          <a:p>
            <a:r>
              <a:rPr lang="en" dirty="0">
                <a:latin typeface="Roboto" panose="02000000000000000000" pitchFamily="2" charset="0"/>
                <a:ea typeface="Roboto" panose="02000000000000000000" pitchFamily="2" charset="0"/>
              </a:rPr>
              <a:t>Contents of this template</a:t>
            </a:r>
            <a:endParaRPr dirty="0">
              <a:latin typeface="Roboto" panose="02000000000000000000" pitchFamily="2" charset="0"/>
              <a:ea typeface="Roboto" panose="02000000000000000000" pitchFamily="2" charset="0"/>
            </a:endParaRPr>
          </a:p>
        </p:txBody>
      </p:sp>
      <p:graphicFrame>
        <p:nvGraphicFramePr>
          <p:cNvPr id="158" name="Google Shape;158;p23"/>
          <p:cNvGraphicFramePr/>
          <p:nvPr>
            <p:extLst>
              <p:ext uri="{D42A27DB-BD31-4B8C-83A1-F6EECF244321}">
                <p14:modId xmlns:p14="http://schemas.microsoft.com/office/powerpoint/2010/main" val="2765231165"/>
              </p:ext>
            </p:extLst>
          </p:nvPr>
        </p:nvGraphicFramePr>
        <p:xfrm>
          <a:off x="960000" y="2153100"/>
          <a:ext cx="10272000" cy="2834400"/>
        </p:xfrm>
        <a:graphic>
          <a:graphicData uri="http://schemas.openxmlformats.org/drawingml/2006/table">
            <a:tbl>
              <a:tblPr>
                <a:noFill/>
              </a:tblPr>
              <a:tblGrid>
                <a:gridCol w="3493167">
                  <a:extLst>
                    <a:ext uri="{9D8B030D-6E8A-4147-A177-3AD203B41FA5}">
                      <a16:colId xmlns:a16="http://schemas.microsoft.com/office/drawing/2014/main" val="20000"/>
                    </a:ext>
                  </a:extLst>
                </a:gridCol>
                <a:gridCol w="6778833">
                  <a:extLst>
                    <a:ext uri="{9D8B030D-6E8A-4147-A177-3AD203B41FA5}">
                      <a16:colId xmlns:a16="http://schemas.microsoft.com/office/drawing/2014/main" val="20001"/>
                    </a:ext>
                  </a:extLst>
                </a:gridCol>
              </a:tblGrid>
              <a:tr h="467333">
                <a:tc>
                  <a:txBody>
                    <a:bodyPr/>
                    <a:lstStyle/>
                    <a:p>
                      <a:pPr marL="0" lvl="0" indent="0" algn="l" rtl="0">
                        <a:spcBef>
                          <a:spcPts val="0"/>
                        </a:spcBef>
                        <a:spcAft>
                          <a:spcPts val="0"/>
                        </a:spcAft>
                        <a:buNone/>
                      </a:pPr>
                      <a:r>
                        <a:rPr lang="en" sz="1500" dirty="0">
                          <a:solidFill>
                            <a:schemeClr val="tx1"/>
                          </a:solidFill>
                          <a:uFill>
                            <a:noFill/>
                          </a:uFill>
                          <a:latin typeface="Playfair Display ExtraBold"/>
                          <a:ea typeface="Playfair Display ExtraBold"/>
                          <a:cs typeface="Playfair Display ExtraBold"/>
                          <a:sym typeface="Playfair Display ExtraBold"/>
                          <a:hlinkClick r:id="rId3" action="ppaction://hlinksldjump">
                            <a:extLst>
                              <a:ext uri="{A12FA001-AC4F-418D-AE19-62706E023703}">
                                <ahyp:hlinkClr xmlns:ahyp="http://schemas.microsoft.com/office/drawing/2018/hyperlinkcolor" val="tx"/>
                              </a:ext>
                            </a:extLst>
                          </a:hlinkClick>
                        </a:rPr>
                        <a:t>Fonts</a:t>
                      </a:r>
                      <a:endParaRPr sz="1500" dirty="0">
                        <a:solidFill>
                          <a:schemeClr val="tx1"/>
                        </a:solidFill>
                        <a:latin typeface="Playfair Display ExtraBold"/>
                        <a:ea typeface="Playfair Display ExtraBold"/>
                        <a:cs typeface="Playfair Display ExtraBold"/>
                        <a:sym typeface="Playfair Display ExtraBold"/>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300" dirty="0">
                          <a:solidFill>
                            <a:schemeClr val="dk1"/>
                          </a:solidFill>
                          <a:latin typeface="Roboto"/>
                          <a:ea typeface="Roboto"/>
                          <a:cs typeface="Roboto"/>
                          <a:sym typeface="Roboto"/>
                        </a:rPr>
                        <a:t>To view this template correctly in PowerPoint, download and install the fonts we used</a:t>
                      </a:r>
                      <a:endParaRPr sz="1300" dirty="0">
                        <a:solidFill>
                          <a:schemeClr val="dk1"/>
                        </a:solidFill>
                        <a:latin typeface="Roboto"/>
                        <a:ea typeface="Roboto"/>
                        <a:cs typeface="Roboto"/>
                        <a:sym typeface="Roboto"/>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67333">
                <a:tc>
                  <a:txBody>
                    <a:bodyPr/>
                    <a:lstStyle/>
                    <a:p>
                      <a:pPr marL="0" lvl="0" indent="0" algn="l" rtl="0">
                        <a:spcBef>
                          <a:spcPts val="0"/>
                        </a:spcBef>
                        <a:spcAft>
                          <a:spcPts val="0"/>
                        </a:spcAft>
                        <a:buNone/>
                      </a:pPr>
                      <a:r>
                        <a:rPr lang="en" sz="1500" dirty="0">
                          <a:solidFill>
                            <a:schemeClr val="tx1"/>
                          </a:solidFill>
                          <a:uFill>
                            <a:noFill/>
                          </a:uFill>
                          <a:latin typeface="Playfair Display ExtraBold"/>
                          <a:ea typeface="Playfair Display ExtraBold"/>
                          <a:cs typeface="Playfair Display ExtraBold"/>
                          <a:sym typeface="Playfair Display ExtraBold"/>
                          <a:hlinkClick r:id="rId4" action="ppaction://hlinksldjump">
                            <a:extLst>
                              <a:ext uri="{A12FA001-AC4F-418D-AE19-62706E023703}">
                                <ahyp:hlinkClr xmlns:ahyp="http://schemas.microsoft.com/office/drawing/2018/hyperlinkcolor" val="tx"/>
                              </a:ext>
                            </a:extLst>
                          </a:hlinkClick>
                        </a:rPr>
                        <a:t>Used</a:t>
                      </a:r>
                      <a:r>
                        <a:rPr lang="en" sz="1500" dirty="0">
                          <a:solidFill>
                            <a:schemeClr val="tx1"/>
                          </a:solidFill>
                          <a:latin typeface="Playfair Display ExtraBold"/>
                          <a:ea typeface="Playfair Display ExtraBold"/>
                          <a:cs typeface="Playfair Display ExtraBold"/>
                          <a:sym typeface="Playfair Display ExtraBold"/>
                        </a:rPr>
                        <a:t> and </a:t>
                      </a:r>
                      <a:r>
                        <a:rPr lang="en" sz="1500" dirty="0">
                          <a:solidFill>
                            <a:schemeClr val="tx1"/>
                          </a:solidFill>
                          <a:uFill>
                            <a:noFill/>
                          </a:uFill>
                          <a:latin typeface="Playfair Display ExtraBold"/>
                          <a:ea typeface="Playfair Display ExtraBold"/>
                          <a:cs typeface="Playfair Display ExtraBold"/>
                          <a:sym typeface="Playfair Display ExtraBold"/>
                          <a:hlinkClick r:id="rId5" action="ppaction://hlinksldjump">
                            <a:extLst>
                              <a:ext uri="{A12FA001-AC4F-418D-AE19-62706E023703}">
                                <ahyp:hlinkClr xmlns:ahyp="http://schemas.microsoft.com/office/drawing/2018/hyperlinkcolor" val="tx"/>
                              </a:ext>
                            </a:extLst>
                          </a:hlinkClick>
                        </a:rPr>
                        <a:t>alternative</a:t>
                      </a:r>
                      <a:r>
                        <a:rPr lang="en" sz="1500" dirty="0">
                          <a:solidFill>
                            <a:schemeClr val="tx1"/>
                          </a:solidFill>
                          <a:uFill>
                            <a:noFill/>
                          </a:uFill>
                          <a:latin typeface="Playfair Display ExtraBold"/>
                          <a:ea typeface="Playfair Display ExtraBold"/>
                          <a:cs typeface="Playfair Display ExtraBold"/>
                          <a:sym typeface="Playfair Display ExtraBold"/>
                          <a:hlinkClick r:id="rId5" action="ppaction://hlinksldjump">
                            <a:extLst>
                              <a:ext uri="{A12FA001-AC4F-418D-AE19-62706E023703}">
                                <ahyp:hlinkClr xmlns:ahyp="http://schemas.microsoft.com/office/drawing/2018/hyperlinkcolor" val="tx"/>
                              </a:ext>
                            </a:extLst>
                          </a:hlinkClick>
                        </a:rPr>
                        <a:t> resources</a:t>
                      </a:r>
                      <a:endParaRPr sz="1500" dirty="0">
                        <a:solidFill>
                          <a:schemeClr val="tx1"/>
                        </a:solidFill>
                        <a:latin typeface="Playfair Display ExtraBold"/>
                        <a:ea typeface="Playfair Display ExtraBold"/>
                        <a:cs typeface="Playfair Display ExtraBold"/>
                        <a:sym typeface="Playfair Display ExtraBold"/>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300" dirty="0">
                          <a:solidFill>
                            <a:schemeClr val="dk1"/>
                          </a:solidFill>
                          <a:latin typeface="Roboto"/>
                          <a:ea typeface="Roboto"/>
                          <a:cs typeface="Roboto"/>
                          <a:sym typeface="Roboto"/>
                        </a:rPr>
                        <a:t>An assortment of graphic resources that are suitable for use in this presentation</a:t>
                      </a:r>
                      <a:endParaRPr sz="1300" dirty="0">
                        <a:solidFill>
                          <a:schemeClr val="dk1"/>
                        </a:solidFill>
                        <a:latin typeface="Roboto"/>
                        <a:ea typeface="Roboto"/>
                        <a:cs typeface="Roboto"/>
                        <a:sym typeface="Roboto"/>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67333">
                <a:tc>
                  <a:txBody>
                    <a:bodyPr/>
                    <a:lstStyle/>
                    <a:p>
                      <a:pPr marL="0" lvl="0" indent="0" algn="l" rtl="0">
                        <a:spcBef>
                          <a:spcPts val="0"/>
                        </a:spcBef>
                        <a:spcAft>
                          <a:spcPts val="0"/>
                        </a:spcAft>
                        <a:buNone/>
                      </a:pPr>
                      <a:r>
                        <a:rPr lang="en" sz="1500" dirty="0">
                          <a:solidFill>
                            <a:schemeClr val="tx1"/>
                          </a:solidFill>
                          <a:uFill>
                            <a:noFill/>
                          </a:uFill>
                          <a:latin typeface="Playfair Display ExtraBold"/>
                          <a:ea typeface="Playfair Display ExtraBold"/>
                          <a:cs typeface="Playfair Display ExtraBold"/>
                          <a:sym typeface="Playfair Display ExtraBold"/>
                          <a:hlinkClick r:id="rId6" action="ppaction://hlinksldjump">
                            <a:extLst>
                              <a:ext uri="{A12FA001-AC4F-418D-AE19-62706E023703}">
                                <ahyp:hlinkClr xmlns:ahyp="http://schemas.microsoft.com/office/drawing/2018/hyperlinkcolor" val="tx"/>
                              </a:ext>
                            </a:extLst>
                          </a:hlinkClick>
                        </a:rPr>
                        <a:t>Thanks slide</a:t>
                      </a:r>
                      <a:endParaRPr sz="1500" dirty="0">
                        <a:solidFill>
                          <a:schemeClr val="tx1"/>
                        </a:solidFill>
                        <a:latin typeface="Playfair Display ExtraBold"/>
                        <a:ea typeface="Playfair Display ExtraBold"/>
                        <a:cs typeface="Playfair Display ExtraBold"/>
                        <a:sym typeface="Playfair Display ExtraBold"/>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300" dirty="0">
                          <a:solidFill>
                            <a:schemeClr val="dk1"/>
                          </a:solidFill>
                          <a:latin typeface="Roboto"/>
                          <a:ea typeface="Roboto"/>
                          <a:cs typeface="Roboto"/>
                          <a:sym typeface="Roboto"/>
                        </a:rPr>
                        <a:t>You must keep it so that proper credits for our design are given</a:t>
                      </a:r>
                      <a:endParaRPr sz="1300" dirty="0">
                        <a:solidFill>
                          <a:schemeClr val="dk1"/>
                        </a:solidFill>
                        <a:latin typeface="Roboto"/>
                        <a:ea typeface="Roboto"/>
                        <a:cs typeface="Roboto"/>
                        <a:sym typeface="Roboto"/>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67333">
                <a:tc>
                  <a:txBody>
                    <a:bodyPr/>
                    <a:lstStyle/>
                    <a:p>
                      <a:pPr marL="0" lvl="0" indent="0" algn="l" rtl="0">
                        <a:spcBef>
                          <a:spcPts val="0"/>
                        </a:spcBef>
                        <a:spcAft>
                          <a:spcPts val="0"/>
                        </a:spcAft>
                        <a:buNone/>
                      </a:pPr>
                      <a:r>
                        <a:rPr lang="en" sz="1500" dirty="0">
                          <a:solidFill>
                            <a:schemeClr val="tx1"/>
                          </a:solidFill>
                          <a:uFill>
                            <a:noFill/>
                          </a:uFill>
                          <a:latin typeface="Playfair Display ExtraBold"/>
                          <a:ea typeface="Playfair Display ExtraBold"/>
                          <a:cs typeface="Playfair Display ExtraBold"/>
                          <a:sym typeface="Playfair Display ExtraBold"/>
                          <a:hlinkClick r:id="rId3" action="ppaction://hlinksldjump">
                            <a:extLst>
                              <a:ext uri="{A12FA001-AC4F-418D-AE19-62706E023703}">
                                <ahyp:hlinkClr xmlns:ahyp="http://schemas.microsoft.com/office/drawing/2018/hyperlinkcolor" val="tx"/>
                              </a:ext>
                            </a:extLst>
                          </a:hlinkClick>
                        </a:rPr>
                        <a:t>Colors</a:t>
                      </a:r>
                      <a:endParaRPr sz="1500" dirty="0">
                        <a:solidFill>
                          <a:schemeClr val="tx1"/>
                        </a:solidFill>
                        <a:latin typeface="Playfair Display ExtraBold"/>
                        <a:ea typeface="Playfair Display ExtraBold"/>
                        <a:cs typeface="Playfair Display ExtraBold"/>
                        <a:sym typeface="Playfair Display ExtraBold"/>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300" dirty="0">
                          <a:solidFill>
                            <a:schemeClr val="dk1"/>
                          </a:solidFill>
                          <a:latin typeface="Roboto"/>
                          <a:ea typeface="Roboto"/>
                          <a:cs typeface="Roboto"/>
                          <a:sym typeface="Roboto"/>
                        </a:rPr>
                        <a:t>All the colors used in this presentation</a:t>
                      </a:r>
                      <a:endParaRPr sz="1300" dirty="0">
                        <a:solidFill>
                          <a:schemeClr val="dk1"/>
                        </a:solidFill>
                        <a:latin typeface="Roboto"/>
                        <a:ea typeface="Roboto"/>
                        <a:cs typeface="Roboto"/>
                        <a:sym typeface="Roboto"/>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67333">
                <a:tc>
                  <a:txBody>
                    <a:bodyPr/>
                    <a:lstStyle/>
                    <a:p>
                      <a:pPr marL="0" lvl="0" indent="0" algn="l" rtl="0">
                        <a:spcBef>
                          <a:spcPts val="0"/>
                        </a:spcBef>
                        <a:spcAft>
                          <a:spcPts val="0"/>
                        </a:spcAft>
                        <a:buNone/>
                      </a:pPr>
                      <a:r>
                        <a:rPr lang="en" sz="1500" dirty="0">
                          <a:solidFill>
                            <a:schemeClr val="tx1"/>
                          </a:solidFill>
                          <a:uFill>
                            <a:noFill/>
                          </a:uFill>
                          <a:latin typeface="Playfair Display ExtraBold"/>
                          <a:ea typeface="Playfair Display ExtraBold"/>
                          <a:cs typeface="Playfair Display ExtraBold"/>
                          <a:sym typeface="Playfair Display ExtraBold"/>
                          <a:hlinkClick r:id="rId7" action="ppaction://hlinksldjump">
                            <a:extLst>
                              <a:ext uri="{A12FA001-AC4F-418D-AE19-62706E023703}">
                                <ahyp:hlinkClr xmlns:ahyp="http://schemas.microsoft.com/office/drawing/2018/hyperlinkcolor" val="tx"/>
                              </a:ext>
                            </a:extLst>
                          </a:hlinkClick>
                        </a:rPr>
                        <a:t>Icons </a:t>
                      </a:r>
                      <a:r>
                        <a:rPr lang="en" sz="1500" dirty="0">
                          <a:solidFill>
                            <a:schemeClr val="tx1"/>
                          </a:solidFill>
                          <a:latin typeface="Playfair Display ExtraBold"/>
                          <a:ea typeface="Playfair Display ExtraBold"/>
                          <a:cs typeface="Playfair Display ExtraBold"/>
                          <a:sym typeface="Playfair Display ExtraBold"/>
                        </a:rPr>
                        <a:t>and</a:t>
                      </a:r>
                      <a:r>
                        <a:rPr lang="en" sz="1500" dirty="0">
                          <a:solidFill>
                            <a:schemeClr val="tx1"/>
                          </a:solidFill>
                          <a:uFill>
                            <a:noFill/>
                          </a:uFill>
                          <a:latin typeface="Playfair Display ExtraBold"/>
                          <a:ea typeface="Playfair Display ExtraBold"/>
                          <a:cs typeface="Playfair Display ExtraBold"/>
                          <a:sym typeface="Playfair Display ExtraBold"/>
                          <a:hlinkClick r:id="rId8" action="ppaction://hlinksldjump">
                            <a:extLst>
                              <a:ext uri="{A12FA001-AC4F-418D-AE19-62706E023703}">
                                <ahyp:hlinkClr xmlns:ahyp="http://schemas.microsoft.com/office/drawing/2018/hyperlinkcolor" val="tx"/>
                              </a:ext>
                            </a:extLst>
                          </a:hlinkClick>
                        </a:rPr>
                        <a:t> infographic resources</a:t>
                      </a:r>
                      <a:endParaRPr sz="1500" dirty="0">
                        <a:solidFill>
                          <a:schemeClr val="tx1"/>
                        </a:solidFill>
                        <a:latin typeface="Playfair Display ExtraBold"/>
                        <a:ea typeface="Playfair Display ExtraBold"/>
                        <a:cs typeface="Playfair Display ExtraBold"/>
                        <a:sym typeface="Playfair Display ExtraBold"/>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300" dirty="0">
                          <a:solidFill>
                            <a:schemeClr val="dk1"/>
                          </a:solidFill>
                          <a:latin typeface="Roboto"/>
                          <a:ea typeface="Roboto"/>
                          <a:cs typeface="Roboto"/>
                          <a:sym typeface="Roboto"/>
                        </a:rPr>
                        <a:t>These can be used in the template, and their size and color can be edited</a:t>
                      </a:r>
                      <a:endParaRPr sz="1300" dirty="0">
                        <a:solidFill>
                          <a:schemeClr val="dk1"/>
                        </a:solidFill>
                        <a:latin typeface="Roboto"/>
                        <a:ea typeface="Roboto"/>
                        <a:cs typeface="Roboto"/>
                        <a:sym typeface="Roboto"/>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67320">
                <a:tc>
                  <a:txBody>
                    <a:bodyPr/>
                    <a:lstStyle/>
                    <a:p>
                      <a:pPr marL="0" lvl="0" indent="0" algn="l" rtl="0">
                        <a:spcBef>
                          <a:spcPts val="0"/>
                        </a:spcBef>
                        <a:spcAft>
                          <a:spcPts val="0"/>
                        </a:spcAft>
                        <a:buNone/>
                      </a:pPr>
                      <a:r>
                        <a:rPr lang="en" sz="1500" dirty="0">
                          <a:solidFill>
                            <a:schemeClr val="tx1"/>
                          </a:solidFill>
                          <a:latin typeface="Playfair Display ExtraBold"/>
                          <a:ea typeface="Playfair Display ExtraBold"/>
                          <a:cs typeface="Playfair Display ExtraBold"/>
                          <a:sym typeface="Playfair Display ExtraBold"/>
                        </a:rPr>
                        <a:t>Editable presentation theme </a:t>
                      </a:r>
                      <a:endParaRPr sz="1500" dirty="0">
                        <a:solidFill>
                          <a:schemeClr val="tx1"/>
                        </a:solidFill>
                        <a:latin typeface="Playfair Display ExtraBold"/>
                        <a:ea typeface="Playfair Display ExtraBold"/>
                        <a:cs typeface="Playfair Display ExtraBold"/>
                        <a:sym typeface="Playfair Display ExtraBold"/>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300" dirty="0">
                          <a:solidFill>
                            <a:schemeClr val="dk1"/>
                          </a:solidFill>
                          <a:latin typeface="Roboto"/>
                          <a:ea typeface="Roboto"/>
                          <a:cs typeface="Roboto"/>
                          <a:sym typeface="Roboto"/>
                        </a:rPr>
                        <a:t>You can edit the master slides easily. For more info, </a:t>
                      </a:r>
                      <a:r>
                        <a:rPr lang="en" sz="1300" b="1" u="sng" dirty="0">
                          <a:solidFill>
                            <a:schemeClr val="dk1"/>
                          </a:solidFill>
                          <a:latin typeface="Roboto"/>
                          <a:ea typeface="Roboto"/>
                          <a:cs typeface="Roboto"/>
                          <a:sym typeface="Roboto"/>
                        </a:rPr>
                        <a:t>click </a:t>
                      </a:r>
                      <a:r>
                        <a:rPr lang="en" sz="1300" b="1" u="sng" dirty="0">
                          <a:solidFill>
                            <a:schemeClr val="dk1"/>
                          </a:solidFill>
                          <a:latin typeface="Roboto"/>
                          <a:ea typeface="Roboto"/>
                          <a:cs typeface="Roboto"/>
                          <a:sym typeface="Roboto"/>
                          <a:hlinkClick r:id="rId9">
                            <a:extLst>
                              <a:ext uri="{A12FA001-AC4F-418D-AE19-62706E023703}">
                                <ahyp:hlinkClr xmlns:ahyp="http://schemas.microsoft.com/office/drawing/2018/hyperlinkcolor" val="tx"/>
                              </a:ext>
                            </a:extLst>
                          </a:hlinkClick>
                        </a:rPr>
                        <a:t>here</a:t>
                      </a:r>
                      <a:endParaRPr sz="1300" b="1" u="sng" dirty="0">
                        <a:solidFill>
                          <a:schemeClr val="dk1"/>
                        </a:solidFill>
                        <a:latin typeface="Roboto"/>
                        <a:ea typeface="Roboto"/>
                        <a:cs typeface="Roboto"/>
                        <a:sym typeface="Roboto"/>
                      </a:endParaRPr>
                    </a:p>
                  </a:txBody>
                  <a:tcPr marL="121900" marR="121900" marT="121900" marB="1219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59" name="Google Shape;159;p23"/>
          <p:cNvSpPr txBox="1"/>
          <p:nvPr/>
        </p:nvSpPr>
        <p:spPr>
          <a:xfrm>
            <a:off x="959633" y="5530400"/>
            <a:ext cx="5073600" cy="615600"/>
          </a:xfrm>
          <a:prstGeom prst="rect">
            <a:avLst/>
          </a:prstGeom>
          <a:noFill/>
          <a:ln>
            <a:noFill/>
          </a:ln>
        </p:spPr>
        <p:txBody>
          <a:bodyPr spcFirstLastPara="1" wrap="square" lIns="121900" tIns="121900" rIns="121900" bIns="121900" anchor="t" anchorCtr="0">
            <a:noAutofit/>
          </a:bodyPr>
          <a:lstStyle/>
          <a:p>
            <a:pPr algn="ctr"/>
            <a:r>
              <a:rPr lang="en" sz="1067" dirty="0">
                <a:solidFill>
                  <a:schemeClr val="dk1"/>
                </a:solidFill>
                <a:latin typeface="Roboto" panose="02000000000000000000" pitchFamily="2" charset="0"/>
                <a:ea typeface="Roboto" panose="02000000000000000000" pitchFamily="2" charset="0"/>
                <a:cs typeface="Roboto"/>
                <a:sym typeface="Roboto"/>
              </a:rPr>
              <a:t>For more info:</a:t>
            </a:r>
            <a:br>
              <a:rPr lang="en" sz="1067" dirty="0">
                <a:solidFill>
                  <a:schemeClr val="dk1"/>
                </a:solidFill>
                <a:latin typeface="Roboto" panose="02000000000000000000" pitchFamily="2" charset="0"/>
                <a:ea typeface="Roboto" panose="02000000000000000000" pitchFamily="2" charset="0"/>
                <a:cs typeface="Roboto"/>
                <a:sym typeface="Roboto"/>
              </a:rPr>
            </a:br>
            <a:r>
              <a:rPr lang="en" sz="1333" dirty="0">
                <a:solidFill>
                  <a:schemeClr val="dk1"/>
                </a:solidFill>
                <a:uFill>
                  <a:noFill/>
                </a:uFill>
                <a:latin typeface="Roboto" panose="02000000000000000000" pitchFamily="2" charset="0"/>
                <a:ea typeface="Roboto" panose="02000000000000000000" pitchFamily="2" charset="0"/>
                <a:cs typeface="Roboto"/>
                <a:sym typeface="Roboto"/>
                <a:hlinkClick r:id="rId10">
                  <a:extLst>
                    <a:ext uri="{A12FA001-AC4F-418D-AE19-62706E023703}">
                      <ahyp:hlinkClr xmlns:ahyp="http://schemas.microsoft.com/office/drawing/2018/hyperlinkcolor" val="tx"/>
                    </a:ext>
                  </a:extLst>
                </a:hlinkClick>
              </a:rPr>
              <a:t>SLIDESGO </a:t>
            </a:r>
            <a:r>
              <a:rPr lang="en" sz="1333" dirty="0">
                <a:solidFill>
                  <a:schemeClr val="dk1"/>
                </a:solidFill>
                <a:latin typeface="Roboto" panose="02000000000000000000" pitchFamily="2" charset="0"/>
                <a:ea typeface="Roboto" panose="02000000000000000000" pitchFamily="2" charset="0"/>
                <a:cs typeface="Roboto"/>
                <a:sym typeface="Roboto"/>
              </a:rPr>
              <a:t>| </a:t>
            </a:r>
            <a:r>
              <a:rPr lang="en" sz="1333" dirty="0">
                <a:solidFill>
                  <a:schemeClr val="dk1"/>
                </a:solidFill>
                <a:uFill>
                  <a:noFill/>
                </a:uFill>
                <a:latin typeface="Roboto" panose="02000000000000000000" pitchFamily="2" charset="0"/>
                <a:ea typeface="Roboto" panose="02000000000000000000" pitchFamily="2" charset="0"/>
                <a:cs typeface="Roboto"/>
                <a:sym typeface="Roboto"/>
                <a:hlinkClick r:id="rId11">
                  <a:extLst>
                    <a:ext uri="{A12FA001-AC4F-418D-AE19-62706E023703}">
                      <ahyp:hlinkClr xmlns:ahyp="http://schemas.microsoft.com/office/drawing/2018/hyperlinkcolor" val="tx"/>
                    </a:ext>
                  </a:extLst>
                </a:hlinkClick>
              </a:rPr>
              <a:t>SLIDESGO SCHOOL</a:t>
            </a:r>
            <a:r>
              <a:rPr lang="en" sz="1333" dirty="0">
                <a:solidFill>
                  <a:schemeClr val="dk1"/>
                </a:solidFill>
                <a:latin typeface="Roboto" panose="02000000000000000000" pitchFamily="2" charset="0"/>
                <a:ea typeface="Roboto" panose="02000000000000000000" pitchFamily="2" charset="0"/>
                <a:cs typeface="Roboto"/>
                <a:sym typeface="Roboto"/>
              </a:rPr>
              <a:t> | </a:t>
            </a:r>
            <a:r>
              <a:rPr lang="en" sz="1333" dirty="0">
                <a:solidFill>
                  <a:schemeClr val="dk1"/>
                </a:solidFill>
                <a:uFill>
                  <a:noFill/>
                </a:uFill>
                <a:latin typeface="Roboto" panose="02000000000000000000" pitchFamily="2" charset="0"/>
                <a:ea typeface="Roboto" panose="02000000000000000000" pitchFamily="2" charset="0"/>
                <a:cs typeface="Roboto"/>
                <a:sym typeface="Roboto"/>
                <a:hlinkClick r:id="rId12">
                  <a:extLst>
                    <a:ext uri="{A12FA001-AC4F-418D-AE19-62706E023703}">
                      <ahyp:hlinkClr xmlns:ahyp="http://schemas.microsoft.com/office/drawing/2018/hyperlinkcolor" val="tx"/>
                    </a:ext>
                  </a:extLst>
                </a:hlinkClick>
              </a:rPr>
              <a:t>FAQ</a:t>
            </a:r>
            <a:r>
              <a:rPr lang="en" sz="1333" dirty="0">
                <a:solidFill>
                  <a:schemeClr val="dk1"/>
                </a:solidFill>
                <a:latin typeface="Roboto" panose="02000000000000000000" pitchFamily="2" charset="0"/>
                <a:ea typeface="Roboto" panose="02000000000000000000" pitchFamily="2" charset="0"/>
                <a:cs typeface="Roboto"/>
                <a:sym typeface="Roboto"/>
              </a:rPr>
              <a:t>s</a:t>
            </a:r>
            <a:endParaRPr sz="1333" dirty="0">
              <a:solidFill>
                <a:schemeClr val="dk1"/>
              </a:solidFill>
              <a:latin typeface="Roboto" panose="02000000000000000000" pitchFamily="2" charset="0"/>
              <a:ea typeface="Roboto" panose="02000000000000000000" pitchFamily="2" charset="0"/>
              <a:cs typeface="Roboto"/>
              <a:sym typeface="Roboto"/>
            </a:endParaRPr>
          </a:p>
        </p:txBody>
      </p:sp>
      <p:sp>
        <p:nvSpPr>
          <p:cNvPr id="160" name="Google Shape;160;p23"/>
          <p:cNvSpPr txBox="1"/>
          <p:nvPr/>
        </p:nvSpPr>
        <p:spPr>
          <a:xfrm>
            <a:off x="6158600" y="5530400"/>
            <a:ext cx="5073600" cy="615600"/>
          </a:xfrm>
          <a:prstGeom prst="rect">
            <a:avLst/>
          </a:prstGeom>
          <a:noFill/>
          <a:ln>
            <a:noFill/>
          </a:ln>
        </p:spPr>
        <p:txBody>
          <a:bodyPr spcFirstLastPara="1" wrap="square" lIns="121900" tIns="121900" rIns="121900" bIns="121900" anchor="t" anchorCtr="0">
            <a:noAutofit/>
          </a:bodyPr>
          <a:lstStyle/>
          <a:p>
            <a:pPr algn="ctr"/>
            <a:r>
              <a:rPr lang="en" sz="1067" dirty="0">
                <a:solidFill>
                  <a:schemeClr val="dk1"/>
                </a:solidFill>
                <a:latin typeface="Roboto" panose="02000000000000000000" pitchFamily="2" charset="0"/>
                <a:ea typeface="Roboto" panose="02000000000000000000" pitchFamily="2" charset="0"/>
                <a:cs typeface="Roboto"/>
                <a:sym typeface="Roboto"/>
              </a:rPr>
              <a:t>You can visit our sister projects:</a:t>
            </a:r>
            <a:br>
              <a:rPr lang="en" sz="1067" dirty="0">
                <a:solidFill>
                  <a:schemeClr val="dk1"/>
                </a:solidFill>
                <a:latin typeface="Roboto" panose="02000000000000000000" pitchFamily="2" charset="0"/>
                <a:ea typeface="Roboto" panose="02000000000000000000" pitchFamily="2" charset="0"/>
                <a:cs typeface="Roboto"/>
                <a:sym typeface="Roboto"/>
              </a:rPr>
            </a:br>
            <a:r>
              <a:rPr lang="en" sz="1333" dirty="0">
                <a:solidFill>
                  <a:schemeClr val="dk1"/>
                </a:solidFill>
                <a:uFill>
                  <a:noFill/>
                </a:uFill>
                <a:latin typeface="Roboto" panose="02000000000000000000" pitchFamily="2" charset="0"/>
                <a:ea typeface="Roboto" panose="02000000000000000000" pitchFamily="2" charset="0"/>
                <a:cs typeface="Roboto"/>
                <a:sym typeface="Roboto"/>
                <a:hlinkClick r:id="rId13">
                  <a:extLst>
                    <a:ext uri="{A12FA001-AC4F-418D-AE19-62706E023703}">
                      <ahyp:hlinkClr xmlns:ahyp="http://schemas.microsoft.com/office/drawing/2018/hyperlinkcolor" val="tx"/>
                    </a:ext>
                  </a:extLst>
                </a:hlinkClick>
              </a:rPr>
              <a:t>FREEPIK</a:t>
            </a:r>
            <a:r>
              <a:rPr lang="en" sz="1333" dirty="0">
                <a:solidFill>
                  <a:schemeClr val="dk1"/>
                </a:solidFill>
                <a:latin typeface="Roboto" panose="02000000000000000000" pitchFamily="2" charset="0"/>
                <a:ea typeface="Roboto" panose="02000000000000000000" pitchFamily="2" charset="0"/>
                <a:cs typeface="Roboto"/>
                <a:sym typeface="Roboto"/>
              </a:rPr>
              <a:t> | </a:t>
            </a:r>
            <a:r>
              <a:rPr lang="en" sz="1333" dirty="0">
                <a:solidFill>
                  <a:schemeClr val="dk1"/>
                </a:solidFill>
                <a:uFill>
                  <a:noFill/>
                </a:uFill>
                <a:latin typeface="Roboto" panose="02000000000000000000" pitchFamily="2" charset="0"/>
                <a:ea typeface="Roboto" panose="02000000000000000000" pitchFamily="2" charset="0"/>
                <a:cs typeface="Roboto"/>
                <a:sym typeface="Roboto"/>
                <a:hlinkClick r:id="rId14">
                  <a:extLst>
                    <a:ext uri="{A12FA001-AC4F-418D-AE19-62706E023703}">
                      <ahyp:hlinkClr xmlns:ahyp="http://schemas.microsoft.com/office/drawing/2018/hyperlinkcolor" val="tx"/>
                    </a:ext>
                  </a:extLst>
                </a:hlinkClick>
              </a:rPr>
              <a:t>FLATICON</a:t>
            </a:r>
            <a:r>
              <a:rPr lang="en" sz="1333" dirty="0">
                <a:solidFill>
                  <a:schemeClr val="dk1"/>
                </a:solidFill>
                <a:latin typeface="Roboto" panose="02000000000000000000" pitchFamily="2" charset="0"/>
                <a:ea typeface="Roboto" panose="02000000000000000000" pitchFamily="2" charset="0"/>
                <a:cs typeface="Roboto"/>
                <a:sym typeface="Roboto"/>
              </a:rPr>
              <a:t> | </a:t>
            </a:r>
            <a:r>
              <a:rPr lang="en" sz="1333" dirty="0">
                <a:solidFill>
                  <a:schemeClr val="dk1"/>
                </a:solidFill>
                <a:uFill>
                  <a:noFill/>
                </a:uFill>
                <a:latin typeface="Roboto" panose="02000000000000000000" pitchFamily="2" charset="0"/>
                <a:ea typeface="Roboto" panose="02000000000000000000" pitchFamily="2" charset="0"/>
                <a:cs typeface="Roboto"/>
                <a:sym typeface="Roboto"/>
                <a:hlinkClick r:id="rId15">
                  <a:extLst>
                    <a:ext uri="{A12FA001-AC4F-418D-AE19-62706E023703}">
                      <ahyp:hlinkClr xmlns:ahyp="http://schemas.microsoft.com/office/drawing/2018/hyperlinkcolor" val="tx"/>
                    </a:ext>
                  </a:extLst>
                </a:hlinkClick>
              </a:rPr>
              <a:t>STORYSET</a:t>
            </a:r>
            <a:r>
              <a:rPr lang="en" sz="1333" dirty="0">
                <a:solidFill>
                  <a:schemeClr val="dk1"/>
                </a:solidFill>
                <a:latin typeface="Roboto" panose="02000000000000000000" pitchFamily="2" charset="0"/>
                <a:ea typeface="Roboto" panose="02000000000000000000" pitchFamily="2" charset="0"/>
                <a:cs typeface="Roboto"/>
                <a:sym typeface="Roboto"/>
              </a:rPr>
              <a:t> | </a:t>
            </a:r>
            <a:r>
              <a:rPr lang="en" sz="1333" dirty="0">
                <a:solidFill>
                  <a:schemeClr val="dk1"/>
                </a:solidFill>
                <a:uFill>
                  <a:noFill/>
                </a:uFill>
                <a:latin typeface="Roboto" panose="02000000000000000000" pitchFamily="2" charset="0"/>
                <a:ea typeface="Roboto" panose="02000000000000000000" pitchFamily="2" charset="0"/>
                <a:cs typeface="Roboto"/>
                <a:sym typeface="Roboto"/>
                <a:hlinkClick r:id="rId16">
                  <a:extLst>
                    <a:ext uri="{A12FA001-AC4F-418D-AE19-62706E023703}">
                      <ahyp:hlinkClr xmlns:ahyp="http://schemas.microsoft.com/office/drawing/2018/hyperlinkcolor" val="tx"/>
                    </a:ext>
                  </a:extLst>
                </a:hlinkClick>
              </a:rPr>
              <a:t>WEPIK </a:t>
            </a:r>
            <a:r>
              <a:rPr lang="en" sz="1333" dirty="0">
                <a:solidFill>
                  <a:schemeClr val="dk1"/>
                </a:solidFill>
                <a:latin typeface="Roboto" panose="02000000000000000000" pitchFamily="2" charset="0"/>
                <a:ea typeface="Roboto" panose="02000000000000000000" pitchFamily="2" charset="0"/>
                <a:cs typeface="Roboto"/>
                <a:sym typeface="Roboto"/>
              </a:rPr>
              <a:t>| </a:t>
            </a:r>
            <a:r>
              <a:rPr lang="en" sz="1333" dirty="0">
                <a:solidFill>
                  <a:schemeClr val="dk1"/>
                </a:solidFill>
                <a:uFill>
                  <a:noFill/>
                </a:uFill>
                <a:latin typeface="Roboto" panose="02000000000000000000" pitchFamily="2" charset="0"/>
                <a:ea typeface="Roboto" panose="02000000000000000000" pitchFamily="2" charset="0"/>
                <a:cs typeface="Roboto"/>
                <a:sym typeface="Roboto"/>
                <a:hlinkClick r:id="rId17">
                  <a:extLst>
                    <a:ext uri="{A12FA001-AC4F-418D-AE19-62706E023703}">
                      <ahyp:hlinkClr xmlns:ahyp="http://schemas.microsoft.com/office/drawing/2018/hyperlinkcolor" val="tx"/>
                    </a:ext>
                  </a:extLst>
                </a:hlinkClick>
              </a:rPr>
              <a:t>VIDEVO</a:t>
            </a:r>
            <a:endParaRPr sz="1333" dirty="0">
              <a:solidFill>
                <a:schemeClr val="dk1"/>
              </a:solidFill>
              <a:latin typeface="Roboto" panose="02000000000000000000" pitchFamily="2" charset="0"/>
              <a:ea typeface="Roboto" panose="02000000000000000000" pitchFamily="2" charset="0"/>
              <a:cs typeface="Roboto"/>
              <a:sym typeface="Roboto"/>
            </a:endParaRPr>
          </a:p>
          <a:p>
            <a:pPr algn="ctr"/>
            <a:endParaRPr sz="1333" dirty="0">
              <a:solidFill>
                <a:schemeClr val="dk1"/>
              </a:solidFill>
              <a:latin typeface="Roboto" panose="02000000000000000000" pitchFamily="2" charset="0"/>
              <a:ea typeface="Roboto" panose="02000000000000000000" pitchFamily="2" charset="0"/>
              <a:cs typeface="Roboto"/>
              <a:sym typeface="Roboto"/>
            </a:endParaRPr>
          </a:p>
        </p:txBody>
      </p:sp>
      <p:cxnSp>
        <p:nvCxnSpPr>
          <p:cNvPr id="161" name="Google Shape;161;p23"/>
          <p:cNvCxnSpPr/>
          <p:nvPr/>
        </p:nvCxnSpPr>
        <p:spPr>
          <a:xfrm>
            <a:off x="940800" y="342467"/>
            <a:ext cx="10310400" cy="0"/>
          </a:xfrm>
          <a:prstGeom prst="straightConnector1">
            <a:avLst/>
          </a:prstGeom>
          <a:noFill/>
          <a:ln w="9525" cap="flat" cmpd="sng">
            <a:solidFill>
              <a:schemeClr val="dk1"/>
            </a:solidFill>
            <a:prstDash val="solid"/>
            <a:round/>
            <a:headEnd type="oval" w="med" len="med"/>
            <a:tailEnd type="oval" w="med" len="med"/>
          </a:ln>
        </p:spPr>
      </p:cxnSp>
      <p:cxnSp>
        <p:nvCxnSpPr>
          <p:cNvPr id="162" name="Google Shape;162;p23"/>
          <p:cNvCxnSpPr/>
          <p:nvPr/>
        </p:nvCxnSpPr>
        <p:spPr>
          <a:xfrm>
            <a:off x="940800" y="6490467"/>
            <a:ext cx="10310400" cy="0"/>
          </a:xfrm>
          <a:prstGeom prst="straightConnector1">
            <a:avLst/>
          </a:prstGeom>
          <a:noFill/>
          <a:ln w="9525" cap="flat" cmpd="sng">
            <a:solidFill>
              <a:schemeClr val="dk1"/>
            </a:solidFill>
            <a:prstDash val="solid"/>
            <a:round/>
            <a:headEnd type="oval" w="med" len="med"/>
            <a:tailEnd type="oval" w="med" len="med"/>
          </a:ln>
        </p:spPr>
      </p:cxnSp>
      <p:sp>
        <p:nvSpPr>
          <p:cNvPr id="163" name="Google Shape;163;p23"/>
          <p:cNvSpPr/>
          <p:nvPr/>
        </p:nvSpPr>
        <p:spPr>
          <a:xfrm>
            <a:off x="-486140" y="5063589"/>
            <a:ext cx="1320400" cy="1320400"/>
          </a:xfrm>
          <a:prstGeom prst="ellipse">
            <a:avLst/>
          </a:prstGeom>
          <a:solidFill>
            <a:srgbClr val="E9C9C4"/>
          </a:solidFill>
          <a:ln>
            <a:noFill/>
          </a:ln>
        </p:spPr>
        <p:txBody>
          <a:bodyPr spcFirstLastPara="1" wrap="square" lIns="121900" tIns="121900" rIns="121900" bIns="121900" anchor="ctr" anchorCtr="0">
            <a:noAutofit/>
          </a:bodyPr>
          <a:lstStyle/>
          <a:p>
            <a:endParaRPr sz="2400" dirty="0">
              <a:latin typeface="Roboto" panose="02000000000000000000" pitchFamily="2" charset="0"/>
              <a:ea typeface="Roboto" panose="02000000000000000000" pitchFamily="2" charset="0"/>
            </a:endParaRPr>
          </a:p>
        </p:txBody>
      </p:sp>
      <p:sp>
        <p:nvSpPr>
          <p:cNvPr id="164" name="Google Shape;164;p23"/>
          <p:cNvSpPr txBox="1">
            <a:spLocks noGrp="1"/>
          </p:cNvSpPr>
          <p:nvPr>
            <p:ph type="body" idx="1"/>
          </p:nvPr>
        </p:nvSpPr>
        <p:spPr>
          <a:xfrm>
            <a:off x="960000" y="1357061"/>
            <a:ext cx="10272000" cy="508000"/>
          </a:xfrm>
          <a:prstGeom prst="rect">
            <a:avLst/>
          </a:prstGeom>
        </p:spPr>
        <p:txBody>
          <a:bodyPr spcFirstLastPara="1" vert="horz" wrap="square" lIns="121900" tIns="121900" rIns="121900" bIns="121900" rtlCol="0" anchor="t" anchorCtr="0">
            <a:noAutofit/>
          </a:bodyPr>
          <a:lstStyle/>
          <a:p>
            <a:pPr marL="0" indent="0">
              <a:spcAft>
                <a:spcPts val="1333"/>
              </a:spcAft>
              <a:buNone/>
            </a:pPr>
            <a:r>
              <a:rPr lang="en" dirty="0">
                <a:latin typeface="Roboto" panose="02000000000000000000" pitchFamily="2" charset="0"/>
                <a:ea typeface="Roboto" panose="02000000000000000000" pitchFamily="2" charset="0"/>
              </a:rPr>
              <a:t>You can delete this slide when you’re done editing the presentation</a:t>
            </a:r>
            <a:endParaRPr dirty="0">
              <a:latin typeface="Roboto" panose="02000000000000000000" pitchFamily="2" charset="0"/>
              <a:ea typeface="Roboto" panose="02000000000000000000" pitchFamily="2"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27"/>
          <p:cNvSpPr txBox="1">
            <a:spLocks noGrp="1"/>
          </p:cNvSpPr>
          <p:nvPr>
            <p:ph type="subTitle" idx="1"/>
          </p:nvPr>
        </p:nvSpPr>
        <p:spPr>
          <a:xfrm>
            <a:off x="1926033" y="2249717"/>
            <a:ext cx="8340000" cy="1114000"/>
          </a:xfrm>
          <a:prstGeom prst="rect">
            <a:avLst/>
          </a:prstGeom>
        </p:spPr>
        <p:txBody>
          <a:bodyPr spcFirstLastPara="1" vert="horz" wrap="square" lIns="121900" tIns="121900" rIns="121900" bIns="121900" rtlCol="0" anchor="b" anchorCtr="0">
            <a:noAutofit/>
          </a:bodyPr>
          <a:lstStyle/>
          <a:p>
            <a:pPr marL="0" indent="0"/>
            <a:r>
              <a:rPr lang="en" dirty="0"/>
              <a:t>“This is a quote, words full of wisdom that someone important said and can make the reader get inspired.”</a:t>
            </a:r>
            <a:endParaRPr dirty="0"/>
          </a:p>
        </p:txBody>
      </p:sp>
      <p:sp>
        <p:nvSpPr>
          <p:cNvPr id="302" name="Google Shape;302;p27"/>
          <p:cNvSpPr txBox="1">
            <a:spLocks noGrp="1"/>
          </p:cNvSpPr>
          <p:nvPr>
            <p:ph type="title"/>
          </p:nvPr>
        </p:nvSpPr>
        <p:spPr>
          <a:xfrm>
            <a:off x="3036000" y="3429000"/>
            <a:ext cx="6120000" cy="709200"/>
          </a:xfrm>
          <a:prstGeom prst="rect">
            <a:avLst/>
          </a:prstGeom>
        </p:spPr>
        <p:txBody>
          <a:bodyPr spcFirstLastPara="1" vert="horz" wrap="square" lIns="121900" tIns="121900" rIns="121900" bIns="121900" rtlCol="0" anchor="ctr" anchorCtr="0">
            <a:noAutofit/>
          </a:bodyPr>
          <a:lstStyle/>
          <a:p>
            <a:r>
              <a:rPr lang="en" dirty="0"/>
              <a:t>—Someone Famous</a:t>
            </a:r>
            <a:endParaRPr dirty="0"/>
          </a:p>
        </p:txBody>
      </p:sp>
      <p:grpSp>
        <p:nvGrpSpPr>
          <p:cNvPr id="303" name="Google Shape;303;p27"/>
          <p:cNvGrpSpPr/>
          <p:nvPr/>
        </p:nvGrpSpPr>
        <p:grpSpPr>
          <a:xfrm rot="-899982">
            <a:off x="9191886" y="3904891"/>
            <a:ext cx="3268301" cy="3268301"/>
            <a:chOff x="269239" y="624399"/>
            <a:chExt cx="2386800" cy="2386800"/>
          </a:xfrm>
        </p:grpSpPr>
        <p:sp>
          <p:nvSpPr>
            <p:cNvPr id="304" name="Google Shape;304;p27"/>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dirty="0"/>
            </a:p>
          </p:txBody>
        </p:sp>
        <p:sp>
          <p:nvSpPr>
            <p:cNvPr id="305" name="Google Shape;305;p27"/>
            <p:cNvSpPr/>
            <p:nvPr/>
          </p:nvSpPr>
          <p:spPr>
            <a:xfrm rot="-1969931">
              <a:off x="929754" y="1027196"/>
              <a:ext cx="127817" cy="127817"/>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
        <p:nvSpPr>
          <p:cNvPr id="306" name="Google Shape;306;p27"/>
          <p:cNvSpPr/>
          <p:nvPr/>
        </p:nvSpPr>
        <p:spPr>
          <a:xfrm>
            <a:off x="9845380" y="4558448"/>
            <a:ext cx="1961200" cy="19612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cxnSp>
        <p:nvCxnSpPr>
          <p:cNvPr id="307" name="Google Shape;307;p27"/>
          <p:cNvCxnSpPr/>
          <p:nvPr/>
        </p:nvCxnSpPr>
        <p:spPr>
          <a:xfrm>
            <a:off x="940800" y="1202533"/>
            <a:ext cx="10310400" cy="0"/>
          </a:xfrm>
          <a:prstGeom prst="straightConnector1">
            <a:avLst/>
          </a:prstGeom>
          <a:noFill/>
          <a:ln w="9525" cap="flat" cmpd="sng">
            <a:solidFill>
              <a:schemeClr val="dk1"/>
            </a:solidFill>
            <a:prstDash val="solid"/>
            <a:round/>
            <a:headEnd type="oval" w="med" len="med"/>
            <a:tailEnd type="oval" w="med" len="med"/>
          </a:ln>
        </p:spPr>
      </p:cxnSp>
      <p:sp>
        <p:nvSpPr>
          <p:cNvPr id="308" name="Google Shape;308;p27"/>
          <p:cNvSpPr/>
          <p:nvPr/>
        </p:nvSpPr>
        <p:spPr>
          <a:xfrm>
            <a:off x="1266360" y="-342228"/>
            <a:ext cx="1320400" cy="13204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nvGrpSpPr>
          <p:cNvPr id="309" name="Google Shape;309;p27"/>
          <p:cNvGrpSpPr/>
          <p:nvPr/>
        </p:nvGrpSpPr>
        <p:grpSpPr>
          <a:xfrm>
            <a:off x="940786" y="5705696"/>
            <a:ext cx="3837103" cy="429936"/>
            <a:chOff x="705589" y="4238349"/>
            <a:chExt cx="2877827" cy="322452"/>
          </a:xfrm>
        </p:grpSpPr>
        <p:sp>
          <p:nvSpPr>
            <p:cNvPr id="310" name="Google Shape;310;p27"/>
            <p:cNvSpPr/>
            <p:nvPr/>
          </p:nvSpPr>
          <p:spPr>
            <a:xfrm rot="-5400000">
              <a:off x="705589"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11" name="Google Shape;311;p27"/>
            <p:cNvSpPr/>
            <p:nvPr/>
          </p:nvSpPr>
          <p:spPr>
            <a:xfrm rot="-5400000">
              <a:off x="705589"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12" name="Google Shape;312;p27"/>
            <p:cNvSpPr/>
            <p:nvPr/>
          </p:nvSpPr>
          <p:spPr>
            <a:xfrm rot="-5400000">
              <a:off x="917882"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13" name="Google Shape;313;p27"/>
            <p:cNvSpPr/>
            <p:nvPr/>
          </p:nvSpPr>
          <p:spPr>
            <a:xfrm rot="-5400000">
              <a:off x="917882"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14" name="Google Shape;314;p27"/>
            <p:cNvSpPr/>
            <p:nvPr/>
          </p:nvSpPr>
          <p:spPr>
            <a:xfrm rot="-5400000">
              <a:off x="1130175"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15" name="Google Shape;315;p27"/>
            <p:cNvSpPr/>
            <p:nvPr/>
          </p:nvSpPr>
          <p:spPr>
            <a:xfrm rot="-5400000">
              <a:off x="1130175"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16" name="Google Shape;316;p27"/>
            <p:cNvSpPr/>
            <p:nvPr/>
          </p:nvSpPr>
          <p:spPr>
            <a:xfrm rot="-5400000">
              <a:off x="1342468"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17" name="Google Shape;317;p27"/>
            <p:cNvSpPr/>
            <p:nvPr/>
          </p:nvSpPr>
          <p:spPr>
            <a:xfrm rot="-5400000">
              <a:off x="1342468"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18" name="Google Shape;318;p27"/>
            <p:cNvSpPr/>
            <p:nvPr/>
          </p:nvSpPr>
          <p:spPr>
            <a:xfrm rot="-5400000">
              <a:off x="1554762"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19" name="Google Shape;319;p27"/>
            <p:cNvSpPr/>
            <p:nvPr/>
          </p:nvSpPr>
          <p:spPr>
            <a:xfrm rot="-5400000">
              <a:off x="1554762"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20" name="Google Shape;320;p27"/>
            <p:cNvSpPr/>
            <p:nvPr/>
          </p:nvSpPr>
          <p:spPr>
            <a:xfrm rot="-5400000">
              <a:off x="1767055"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21" name="Google Shape;321;p27"/>
            <p:cNvSpPr/>
            <p:nvPr/>
          </p:nvSpPr>
          <p:spPr>
            <a:xfrm rot="-5400000">
              <a:off x="1767055"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22" name="Google Shape;322;p27"/>
            <p:cNvSpPr/>
            <p:nvPr/>
          </p:nvSpPr>
          <p:spPr>
            <a:xfrm rot="-5400000">
              <a:off x="1979348"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23" name="Google Shape;323;p27"/>
            <p:cNvSpPr/>
            <p:nvPr/>
          </p:nvSpPr>
          <p:spPr>
            <a:xfrm rot="-5400000">
              <a:off x="1979348"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24" name="Google Shape;324;p27"/>
            <p:cNvSpPr/>
            <p:nvPr/>
          </p:nvSpPr>
          <p:spPr>
            <a:xfrm rot="-5400000">
              <a:off x="2191641"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25" name="Google Shape;325;p27"/>
            <p:cNvSpPr/>
            <p:nvPr/>
          </p:nvSpPr>
          <p:spPr>
            <a:xfrm rot="-5400000">
              <a:off x="2191641"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26" name="Google Shape;326;p27"/>
            <p:cNvSpPr/>
            <p:nvPr/>
          </p:nvSpPr>
          <p:spPr>
            <a:xfrm rot="-5400000">
              <a:off x="2403934"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27" name="Google Shape;327;p27"/>
            <p:cNvSpPr/>
            <p:nvPr/>
          </p:nvSpPr>
          <p:spPr>
            <a:xfrm rot="-5400000">
              <a:off x="2403934"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28" name="Google Shape;328;p27"/>
            <p:cNvSpPr/>
            <p:nvPr/>
          </p:nvSpPr>
          <p:spPr>
            <a:xfrm rot="-5400000">
              <a:off x="2616228"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29" name="Google Shape;329;p27"/>
            <p:cNvSpPr/>
            <p:nvPr/>
          </p:nvSpPr>
          <p:spPr>
            <a:xfrm rot="-5400000">
              <a:off x="2616228"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30" name="Google Shape;330;p27"/>
            <p:cNvSpPr/>
            <p:nvPr/>
          </p:nvSpPr>
          <p:spPr>
            <a:xfrm rot="-5400000">
              <a:off x="2828521"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31" name="Google Shape;331;p27"/>
            <p:cNvSpPr/>
            <p:nvPr/>
          </p:nvSpPr>
          <p:spPr>
            <a:xfrm rot="-5400000">
              <a:off x="2828521"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32" name="Google Shape;332;p27"/>
            <p:cNvSpPr/>
            <p:nvPr/>
          </p:nvSpPr>
          <p:spPr>
            <a:xfrm rot="-5400000">
              <a:off x="3040814"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33" name="Google Shape;333;p27"/>
            <p:cNvSpPr/>
            <p:nvPr/>
          </p:nvSpPr>
          <p:spPr>
            <a:xfrm rot="-5400000">
              <a:off x="3040814"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34" name="Google Shape;334;p27"/>
            <p:cNvSpPr/>
            <p:nvPr/>
          </p:nvSpPr>
          <p:spPr>
            <a:xfrm rot="-5400000">
              <a:off x="3253107"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35" name="Google Shape;335;p27"/>
            <p:cNvSpPr/>
            <p:nvPr/>
          </p:nvSpPr>
          <p:spPr>
            <a:xfrm rot="-5400000">
              <a:off x="3253107"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36" name="Google Shape;336;p27"/>
            <p:cNvSpPr/>
            <p:nvPr/>
          </p:nvSpPr>
          <p:spPr>
            <a:xfrm rot="-5400000">
              <a:off x="3465400" y="4442786"/>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37" name="Google Shape;337;p27"/>
            <p:cNvSpPr/>
            <p:nvPr/>
          </p:nvSpPr>
          <p:spPr>
            <a:xfrm rot="-5400000">
              <a:off x="3465400" y="4238349"/>
              <a:ext cx="118015" cy="118015"/>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28"/>
          <p:cNvSpPr txBox="1">
            <a:spLocks noGrp="1"/>
          </p:cNvSpPr>
          <p:nvPr>
            <p:ph type="title"/>
          </p:nvPr>
        </p:nvSpPr>
        <p:spPr>
          <a:xfrm>
            <a:off x="960000" y="593367"/>
            <a:ext cx="10272000" cy="929200"/>
          </a:xfrm>
          <a:prstGeom prst="rect">
            <a:avLst/>
          </a:prstGeom>
        </p:spPr>
        <p:txBody>
          <a:bodyPr spcFirstLastPara="1" vert="horz" wrap="square" lIns="121900" tIns="121900" rIns="121900" bIns="121900" rtlCol="0" anchor="t" anchorCtr="0">
            <a:noAutofit/>
          </a:bodyPr>
          <a:lstStyle/>
          <a:p>
            <a:r>
              <a:rPr lang="en" dirty="0"/>
              <a:t>Maybe you need to divide the content</a:t>
            </a:r>
            <a:endParaRPr dirty="0"/>
          </a:p>
        </p:txBody>
      </p:sp>
      <p:sp>
        <p:nvSpPr>
          <p:cNvPr id="343" name="Google Shape;343;p28"/>
          <p:cNvSpPr txBox="1">
            <a:spLocks noGrp="1"/>
          </p:cNvSpPr>
          <p:nvPr>
            <p:ph type="subTitle" idx="1"/>
          </p:nvPr>
        </p:nvSpPr>
        <p:spPr>
          <a:xfrm>
            <a:off x="6158600" y="3795667"/>
            <a:ext cx="4107200" cy="1845200"/>
          </a:xfrm>
          <a:prstGeom prst="rect">
            <a:avLst/>
          </a:prstGeom>
        </p:spPr>
        <p:txBody>
          <a:bodyPr spcFirstLastPara="1" vert="horz" wrap="square" lIns="121900" tIns="121900" rIns="121900" bIns="121900" rtlCol="0" anchor="t" anchorCtr="0">
            <a:noAutofit/>
          </a:bodyPr>
          <a:lstStyle/>
          <a:p>
            <a:pPr marL="0" indent="0"/>
            <a:r>
              <a:rPr lang="en" dirty="0"/>
              <a:t>Venus has a beautiful name and is the second planet from the Sun. It’s terribly hot, even hotter than Mercury, and its atmosphere is extremely poisonous</a:t>
            </a:r>
            <a:endParaRPr dirty="0"/>
          </a:p>
          <a:p>
            <a:pPr marL="0" indent="0"/>
            <a:endParaRPr dirty="0"/>
          </a:p>
          <a:p>
            <a:pPr marL="0" indent="0"/>
            <a:r>
              <a:rPr lang="en" dirty="0"/>
              <a:t>Mercury is the closest planet to the Sun and the smallest one in the Solar System</a:t>
            </a:r>
            <a:endParaRPr dirty="0"/>
          </a:p>
        </p:txBody>
      </p:sp>
      <p:sp>
        <p:nvSpPr>
          <p:cNvPr id="344" name="Google Shape;344;p28"/>
          <p:cNvSpPr txBox="1">
            <a:spLocks noGrp="1"/>
          </p:cNvSpPr>
          <p:nvPr>
            <p:ph type="subTitle" idx="2"/>
          </p:nvPr>
        </p:nvSpPr>
        <p:spPr>
          <a:xfrm>
            <a:off x="1926200" y="3795667"/>
            <a:ext cx="4107200" cy="1845200"/>
          </a:xfrm>
          <a:prstGeom prst="rect">
            <a:avLst/>
          </a:prstGeom>
        </p:spPr>
        <p:txBody>
          <a:bodyPr spcFirstLastPara="1" vert="horz" wrap="square" lIns="121900" tIns="121900" rIns="121900" bIns="121900" rtlCol="0" anchor="t" anchorCtr="0">
            <a:noAutofit/>
          </a:bodyPr>
          <a:lstStyle/>
          <a:p>
            <a:pPr marL="0" indent="0"/>
            <a:r>
              <a:rPr lang="en" dirty="0"/>
              <a:t>Jupiter is a gas giant and the biggest planet in the Solar System. It's the fourth-brightest object in the night sky. It was named after the Roman god of the skies and lightning</a:t>
            </a:r>
            <a:endParaRPr dirty="0"/>
          </a:p>
          <a:p>
            <a:pPr marL="0" indent="0"/>
            <a:endParaRPr dirty="0"/>
          </a:p>
          <a:p>
            <a:pPr marL="0" indent="0"/>
            <a:r>
              <a:rPr lang="en" dirty="0"/>
              <a:t>Despite being red, Mars is actually a cold place. It's full of iron oxide dust</a:t>
            </a:r>
            <a:endParaRPr dirty="0"/>
          </a:p>
        </p:txBody>
      </p:sp>
      <p:sp>
        <p:nvSpPr>
          <p:cNvPr id="345" name="Google Shape;345;p28"/>
          <p:cNvSpPr txBox="1">
            <a:spLocks noGrp="1"/>
          </p:cNvSpPr>
          <p:nvPr>
            <p:ph type="subTitle" idx="3"/>
          </p:nvPr>
        </p:nvSpPr>
        <p:spPr>
          <a:xfrm>
            <a:off x="6158600" y="3384967"/>
            <a:ext cx="4098000" cy="526000"/>
          </a:xfrm>
          <a:prstGeom prst="rect">
            <a:avLst/>
          </a:prstGeom>
        </p:spPr>
        <p:txBody>
          <a:bodyPr spcFirstLastPara="1" vert="horz" wrap="square" lIns="121900" tIns="121900" rIns="121900" bIns="121900" rtlCol="0" anchor="b" anchorCtr="0">
            <a:noAutofit/>
          </a:bodyPr>
          <a:lstStyle/>
          <a:p>
            <a:pPr marL="0" indent="0"/>
            <a:r>
              <a:rPr lang="en" dirty="0"/>
              <a:t>Venus and Mercury</a:t>
            </a:r>
            <a:endParaRPr dirty="0"/>
          </a:p>
        </p:txBody>
      </p:sp>
      <p:sp>
        <p:nvSpPr>
          <p:cNvPr id="346" name="Google Shape;346;p28"/>
          <p:cNvSpPr txBox="1">
            <a:spLocks noGrp="1"/>
          </p:cNvSpPr>
          <p:nvPr>
            <p:ph type="subTitle" idx="4"/>
          </p:nvPr>
        </p:nvSpPr>
        <p:spPr>
          <a:xfrm>
            <a:off x="1926200" y="3384967"/>
            <a:ext cx="4107200" cy="526000"/>
          </a:xfrm>
          <a:prstGeom prst="rect">
            <a:avLst/>
          </a:prstGeom>
        </p:spPr>
        <p:txBody>
          <a:bodyPr spcFirstLastPara="1" vert="horz" wrap="square" lIns="121900" tIns="121900" rIns="121900" bIns="121900" rtlCol="0" anchor="b" anchorCtr="0">
            <a:noAutofit/>
          </a:bodyPr>
          <a:lstStyle/>
          <a:p>
            <a:pPr marL="0" indent="0"/>
            <a:r>
              <a:rPr lang="en" dirty="0"/>
              <a:t>Jupiter and Mars</a:t>
            </a:r>
            <a:endParaRPr dirty="0"/>
          </a:p>
        </p:txBody>
      </p:sp>
      <p:cxnSp>
        <p:nvCxnSpPr>
          <p:cNvPr id="347" name="Google Shape;347;p28"/>
          <p:cNvCxnSpPr/>
          <p:nvPr/>
        </p:nvCxnSpPr>
        <p:spPr>
          <a:xfrm>
            <a:off x="940800" y="342467"/>
            <a:ext cx="10310400" cy="0"/>
          </a:xfrm>
          <a:prstGeom prst="straightConnector1">
            <a:avLst/>
          </a:prstGeom>
          <a:noFill/>
          <a:ln w="9525" cap="flat" cmpd="sng">
            <a:solidFill>
              <a:schemeClr val="dk1"/>
            </a:solidFill>
            <a:prstDash val="solid"/>
            <a:round/>
            <a:headEnd type="oval" w="med" len="med"/>
            <a:tailEnd type="oval" w="med" len="med"/>
          </a:ln>
        </p:spPr>
      </p:cxnSp>
      <p:cxnSp>
        <p:nvCxnSpPr>
          <p:cNvPr id="348" name="Google Shape;348;p28"/>
          <p:cNvCxnSpPr/>
          <p:nvPr/>
        </p:nvCxnSpPr>
        <p:spPr>
          <a:xfrm>
            <a:off x="940800" y="6490467"/>
            <a:ext cx="10310400" cy="0"/>
          </a:xfrm>
          <a:prstGeom prst="straightConnector1">
            <a:avLst/>
          </a:prstGeom>
          <a:noFill/>
          <a:ln w="9525" cap="flat" cmpd="sng">
            <a:solidFill>
              <a:schemeClr val="dk1"/>
            </a:solidFill>
            <a:prstDash val="solid"/>
            <a:round/>
            <a:headEnd type="oval" w="med" len="med"/>
            <a:tailEnd type="oval" w="med" len="med"/>
          </a:ln>
        </p:spPr>
      </p:cxnSp>
      <p:grpSp>
        <p:nvGrpSpPr>
          <p:cNvPr id="349" name="Google Shape;349;p28"/>
          <p:cNvGrpSpPr/>
          <p:nvPr/>
        </p:nvGrpSpPr>
        <p:grpSpPr>
          <a:xfrm>
            <a:off x="565151" y="1791119"/>
            <a:ext cx="385800" cy="2427200"/>
            <a:chOff x="423863" y="1343339"/>
            <a:chExt cx="289350" cy="1820400"/>
          </a:xfrm>
        </p:grpSpPr>
        <p:sp>
          <p:nvSpPr>
            <p:cNvPr id="350" name="Google Shape;350;p28"/>
            <p:cNvSpPr/>
            <p:nvPr/>
          </p:nvSpPr>
          <p:spPr>
            <a:xfrm>
              <a:off x="423863" y="1343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51" name="Google Shape;351;p28"/>
            <p:cNvSpPr/>
            <p:nvPr/>
          </p:nvSpPr>
          <p:spPr>
            <a:xfrm>
              <a:off x="607313" y="1343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52" name="Google Shape;352;p28"/>
            <p:cNvSpPr/>
            <p:nvPr/>
          </p:nvSpPr>
          <p:spPr>
            <a:xfrm>
              <a:off x="423863" y="1533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53" name="Google Shape;353;p28"/>
            <p:cNvSpPr/>
            <p:nvPr/>
          </p:nvSpPr>
          <p:spPr>
            <a:xfrm>
              <a:off x="607313" y="1533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54" name="Google Shape;354;p28"/>
            <p:cNvSpPr/>
            <p:nvPr/>
          </p:nvSpPr>
          <p:spPr>
            <a:xfrm>
              <a:off x="423863" y="1724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55" name="Google Shape;355;p28"/>
            <p:cNvSpPr/>
            <p:nvPr/>
          </p:nvSpPr>
          <p:spPr>
            <a:xfrm>
              <a:off x="607313" y="1724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56" name="Google Shape;356;p28"/>
            <p:cNvSpPr/>
            <p:nvPr/>
          </p:nvSpPr>
          <p:spPr>
            <a:xfrm>
              <a:off x="423863" y="1914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57" name="Google Shape;357;p28"/>
            <p:cNvSpPr/>
            <p:nvPr/>
          </p:nvSpPr>
          <p:spPr>
            <a:xfrm>
              <a:off x="607313" y="1914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58" name="Google Shape;358;p28"/>
            <p:cNvSpPr/>
            <p:nvPr/>
          </p:nvSpPr>
          <p:spPr>
            <a:xfrm>
              <a:off x="423863" y="2105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59" name="Google Shape;359;p28"/>
            <p:cNvSpPr/>
            <p:nvPr/>
          </p:nvSpPr>
          <p:spPr>
            <a:xfrm>
              <a:off x="607313" y="2105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60" name="Google Shape;360;p28"/>
            <p:cNvSpPr/>
            <p:nvPr/>
          </p:nvSpPr>
          <p:spPr>
            <a:xfrm>
              <a:off x="423863" y="2295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61" name="Google Shape;361;p28"/>
            <p:cNvSpPr/>
            <p:nvPr/>
          </p:nvSpPr>
          <p:spPr>
            <a:xfrm>
              <a:off x="607313" y="2295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62" name="Google Shape;362;p28"/>
            <p:cNvSpPr/>
            <p:nvPr/>
          </p:nvSpPr>
          <p:spPr>
            <a:xfrm>
              <a:off x="423863" y="2486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63" name="Google Shape;363;p28"/>
            <p:cNvSpPr/>
            <p:nvPr/>
          </p:nvSpPr>
          <p:spPr>
            <a:xfrm>
              <a:off x="607313" y="2486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64" name="Google Shape;364;p28"/>
            <p:cNvSpPr/>
            <p:nvPr/>
          </p:nvSpPr>
          <p:spPr>
            <a:xfrm>
              <a:off x="423863" y="2676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65" name="Google Shape;365;p28"/>
            <p:cNvSpPr/>
            <p:nvPr/>
          </p:nvSpPr>
          <p:spPr>
            <a:xfrm>
              <a:off x="607313" y="2676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66" name="Google Shape;366;p28"/>
            <p:cNvSpPr/>
            <p:nvPr/>
          </p:nvSpPr>
          <p:spPr>
            <a:xfrm>
              <a:off x="423863" y="2867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67" name="Google Shape;367;p28"/>
            <p:cNvSpPr/>
            <p:nvPr/>
          </p:nvSpPr>
          <p:spPr>
            <a:xfrm>
              <a:off x="607313" y="2867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68" name="Google Shape;368;p28"/>
            <p:cNvSpPr/>
            <p:nvPr/>
          </p:nvSpPr>
          <p:spPr>
            <a:xfrm>
              <a:off x="423863" y="3057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69" name="Google Shape;369;p28"/>
            <p:cNvSpPr/>
            <p:nvPr/>
          </p:nvSpPr>
          <p:spPr>
            <a:xfrm>
              <a:off x="607313" y="3057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grpSp>
        <p:nvGrpSpPr>
          <p:cNvPr id="370" name="Google Shape;370;p28"/>
          <p:cNvGrpSpPr/>
          <p:nvPr/>
        </p:nvGrpSpPr>
        <p:grpSpPr>
          <a:xfrm>
            <a:off x="11048117" y="4331119"/>
            <a:ext cx="385800" cy="903200"/>
            <a:chOff x="8286088" y="3248339"/>
            <a:chExt cx="289350" cy="677400"/>
          </a:xfrm>
        </p:grpSpPr>
        <p:sp>
          <p:nvSpPr>
            <p:cNvPr id="371" name="Google Shape;371;p28"/>
            <p:cNvSpPr/>
            <p:nvPr/>
          </p:nvSpPr>
          <p:spPr>
            <a:xfrm>
              <a:off x="8286088" y="3248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72" name="Google Shape;372;p28"/>
            <p:cNvSpPr/>
            <p:nvPr/>
          </p:nvSpPr>
          <p:spPr>
            <a:xfrm>
              <a:off x="8469538" y="3248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73" name="Google Shape;373;p28"/>
            <p:cNvSpPr/>
            <p:nvPr/>
          </p:nvSpPr>
          <p:spPr>
            <a:xfrm>
              <a:off x="8286088" y="3438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74" name="Google Shape;374;p28"/>
            <p:cNvSpPr/>
            <p:nvPr/>
          </p:nvSpPr>
          <p:spPr>
            <a:xfrm>
              <a:off x="8469538" y="3438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75" name="Google Shape;375;p28"/>
            <p:cNvSpPr/>
            <p:nvPr/>
          </p:nvSpPr>
          <p:spPr>
            <a:xfrm>
              <a:off x="8286088" y="3629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76" name="Google Shape;376;p28"/>
            <p:cNvSpPr/>
            <p:nvPr/>
          </p:nvSpPr>
          <p:spPr>
            <a:xfrm>
              <a:off x="8469538" y="36293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77" name="Google Shape;377;p28"/>
            <p:cNvSpPr/>
            <p:nvPr/>
          </p:nvSpPr>
          <p:spPr>
            <a:xfrm>
              <a:off x="8286088" y="3819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378" name="Google Shape;378;p28"/>
            <p:cNvSpPr/>
            <p:nvPr/>
          </p:nvSpPr>
          <p:spPr>
            <a:xfrm>
              <a:off x="8469538" y="3819839"/>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grpSp>
        <p:nvGrpSpPr>
          <p:cNvPr id="379" name="Google Shape;379;p28"/>
          <p:cNvGrpSpPr/>
          <p:nvPr/>
        </p:nvGrpSpPr>
        <p:grpSpPr>
          <a:xfrm>
            <a:off x="7639600" y="1896267"/>
            <a:ext cx="1145200" cy="1145200"/>
            <a:chOff x="5729700" y="1422200"/>
            <a:chExt cx="858900" cy="858900"/>
          </a:xfrm>
        </p:grpSpPr>
        <p:sp>
          <p:nvSpPr>
            <p:cNvPr id="380" name="Google Shape;380;p28"/>
            <p:cNvSpPr/>
            <p:nvPr/>
          </p:nvSpPr>
          <p:spPr>
            <a:xfrm>
              <a:off x="5729700" y="1422200"/>
              <a:ext cx="858900" cy="8589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nvGrpSpPr>
            <p:cNvPr id="381" name="Google Shape;381;p28"/>
            <p:cNvGrpSpPr/>
            <p:nvPr/>
          </p:nvGrpSpPr>
          <p:grpSpPr>
            <a:xfrm>
              <a:off x="5953191" y="1648941"/>
              <a:ext cx="411905" cy="405420"/>
              <a:chOff x="2404875" y="3592725"/>
              <a:chExt cx="298525" cy="293825"/>
            </a:xfrm>
          </p:grpSpPr>
          <p:sp>
            <p:nvSpPr>
              <p:cNvPr id="382" name="Google Shape;382;p2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383" name="Google Shape;383;p2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384" name="Google Shape;384;p2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grpSp>
      </p:grpSp>
      <p:grpSp>
        <p:nvGrpSpPr>
          <p:cNvPr id="385" name="Google Shape;385;p28"/>
          <p:cNvGrpSpPr/>
          <p:nvPr/>
        </p:nvGrpSpPr>
        <p:grpSpPr>
          <a:xfrm>
            <a:off x="3407200" y="1896267"/>
            <a:ext cx="1145200" cy="1145200"/>
            <a:chOff x="2555400" y="1422200"/>
            <a:chExt cx="858900" cy="858900"/>
          </a:xfrm>
        </p:grpSpPr>
        <p:sp>
          <p:nvSpPr>
            <p:cNvPr id="386" name="Google Shape;386;p28"/>
            <p:cNvSpPr/>
            <p:nvPr/>
          </p:nvSpPr>
          <p:spPr>
            <a:xfrm>
              <a:off x="2555400" y="1422200"/>
              <a:ext cx="858900" cy="8589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nvGrpSpPr>
            <p:cNvPr id="387" name="Google Shape;387;p28"/>
            <p:cNvGrpSpPr/>
            <p:nvPr/>
          </p:nvGrpSpPr>
          <p:grpSpPr>
            <a:xfrm>
              <a:off x="2793561" y="1648169"/>
              <a:ext cx="382584" cy="406972"/>
              <a:chOff x="5364750" y="3235150"/>
              <a:chExt cx="277275" cy="294950"/>
            </a:xfrm>
          </p:grpSpPr>
          <p:sp>
            <p:nvSpPr>
              <p:cNvPr id="388" name="Google Shape;388;p2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389" name="Google Shape;389;p2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390" name="Google Shape;390;p2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391" name="Google Shape;391;p2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392" name="Google Shape;392;p2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393" name="Google Shape;393;p2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394" name="Google Shape;394;p2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395" name="Google Shape;395;p2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29"/>
          <p:cNvSpPr txBox="1">
            <a:spLocks noGrp="1"/>
          </p:cNvSpPr>
          <p:nvPr>
            <p:ph type="title"/>
          </p:nvPr>
        </p:nvSpPr>
        <p:spPr>
          <a:xfrm>
            <a:off x="960000" y="593367"/>
            <a:ext cx="10281200" cy="763600"/>
          </a:xfrm>
          <a:prstGeom prst="rect">
            <a:avLst/>
          </a:prstGeom>
        </p:spPr>
        <p:txBody>
          <a:bodyPr spcFirstLastPara="1" vert="horz" wrap="square" lIns="121900" tIns="121900" rIns="121900" bIns="121900" rtlCol="0" anchor="t" anchorCtr="0">
            <a:noAutofit/>
          </a:bodyPr>
          <a:lstStyle/>
          <a:p>
            <a:r>
              <a:rPr lang="en" dirty="0"/>
              <a:t>You can use bullet points</a:t>
            </a:r>
            <a:endParaRPr dirty="0"/>
          </a:p>
        </p:txBody>
      </p:sp>
      <p:sp>
        <p:nvSpPr>
          <p:cNvPr id="401" name="Google Shape;401;p29"/>
          <p:cNvSpPr txBox="1">
            <a:spLocks noGrp="1"/>
          </p:cNvSpPr>
          <p:nvPr>
            <p:ph type="subTitle" idx="1"/>
          </p:nvPr>
        </p:nvSpPr>
        <p:spPr>
          <a:xfrm>
            <a:off x="5120667" y="1791133"/>
            <a:ext cx="6120400" cy="4347600"/>
          </a:xfrm>
          <a:prstGeom prst="rect">
            <a:avLst/>
          </a:prstGeom>
        </p:spPr>
        <p:txBody>
          <a:bodyPr spcFirstLastPara="1" vert="horz" wrap="square" lIns="121900" tIns="121900" rIns="121900" bIns="121900" rtlCol="0" anchor="t" anchorCtr="0">
            <a:noAutofit/>
          </a:bodyPr>
          <a:lstStyle/>
          <a:p>
            <a:pPr marL="609585" indent="-397923"/>
            <a:r>
              <a:rPr lang="en" dirty="0"/>
              <a:t>Venus has a beautiful name and is the second planet from the Sun. It’s terribly hot, even hotter than Mercury, and its atmosphere is extremely poisonous. It’s the second-brightest natural object in the night sky after the Moon</a:t>
            </a:r>
            <a:endParaRPr dirty="0"/>
          </a:p>
          <a:p>
            <a:pPr marL="609585" indent="-397923">
              <a:spcBef>
                <a:spcPts val="1333"/>
              </a:spcBef>
            </a:pPr>
            <a:r>
              <a:rPr lang="en" dirty="0"/>
              <a:t>Earth is the third planet from the Sun and the only one that harbors life in the Solar System. We all live on it!</a:t>
            </a:r>
            <a:endParaRPr dirty="0"/>
          </a:p>
          <a:p>
            <a:pPr marL="609585" indent="-397923">
              <a:spcBef>
                <a:spcPts val="1333"/>
              </a:spcBef>
            </a:pPr>
            <a:r>
              <a:rPr lang="en" dirty="0"/>
              <a:t>Jupiter is a gas giant and the biggest planet in the Solar System. It's the fourth-brightest object in the night sky. It was named after the Roman god of the skies and lightning</a:t>
            </a:r>
            <a:endParaRPr dirty="0"/>
          </a:p>
          <a:p>
            <a:pPr marL="609585" indent="-397923">
              <a:spcBef>
                <a:spcPts val="1333"/>
              </a:spcBef>
            </a:pPr>
            <a:r>
              <a:rPr lang="en" dirty="0"/>
              <a:t>Mercury is the smallest planet in the Solar System. It was named after the Roman messenger god</a:t>
            </a:r>
            <a:endParaRPr dirty="0"/>
          </a:p>
          <a:p>
            <a:pPr marL="609585" indent="-397923">
              <a:spcBef>
                <a:spcPts val="1333"/>
              </a:spcBef>
              <a:spcAft>
                <a:spcPts val="1333"/>
              </a:spcAft>
            </a:pPr>
            <a:r>
              <a:rPr lang="en" dirty="0"/>
              <a:t>Despite being red, Mars is actually a cold place. It's full of iron oxide dust, which gives the planet its reddish cast</a:t>
            </a:r>
            <a:endParaRPr dirty="0"/>
          </a:p>
        </p:txBody>
      </p:sp>
      <p:grpSp>
        <p:nvGrpSpPr>
          <p:cNvPr id="402" name="Google Shape;402;p29"/>
          <p:cNvGrpSpPr/>
          <p:nvPr/>
        </p:nvGrpSpPr>
        <p:grpSpPr>
          <a:xfrm rot="-5400000">
            <a:off x="9405257" y="-1840903"/>
            <a:ext cx="4202041" cy="4202041"/>
            <a:chOff x="269239" y="624399"/>
            <a:chExt cx="2386800" cy="2386800"/>
          </a:xfrm>
        </p:grpSpPr>
        <p:sp>
          <p:nvSpPr>
            <p:cNvPr id="403" name="Google Shape;403;p29"/>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dirty="0"/>
            </a:p>
          </p:txBody>
        </p:sp>
        <p:sp>
          <p:nvSpPr>
            <p:cNvPr id="404" name="Google Shape;404;p29"/>
            <p:cNvSpPr/>
            <p:nvPr/>
          </p:nvSpPr>
          <p:spPr>
            <a:xfrm rot="-1969931">
              <a:off x="929754" y="1027196"/>
              <a:ext cx="127817" cy="127817"/>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
        <p:nvSpPr>
          <p:cNvPr id="405" name="Google Shape;405;p29"/>
          <p:cNvSpPr/>
          <p:nvPr/>
        </p:nvSpPr>
        <p:spPr>
          <a:xfrm>
            <a:off x="10245585" y="-1000519"/>
            <a:ext cx="2521600" cy="25216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cxnSp>
        <p:nvCxnSpPr>
          <p:cNvPr id="406" name="Google Shape;406;p29"/>
          <p:cNvCxnSpPr/>
          <p:nvPr/>
        </p:nvCxnSpPr>
        <p:spPr>
          <a:xfrm>
            <a:off x="940800" y="6490467"/>
            <a:ext cx="10310400" cy="0"/>
          </a:xfrm>
          <a:prstGeom prst="straightConnector1">
            <a:avLst/>
          </a:prstGeom>
          <a:noFill/>
          <a:ln w="9525" cap="flat" cmpd="sng">
            <a:solidFill>
              <a:schemeClr val="dk1"/>
            </a:solidFill>
            <a:prstDash val="solid"/>
            <a:round/>
            <a:headEnd type="oval" w="med" len="med"/>
            <a:tailEnd type="oval" w="med" len="med"/>
          </a:ln>
        </p:spPr>
      </p:cxnSp>
      <p:grpSp>
        <p:nvGrpSpPr>
          <p:cNvPr id="407" name="Google Shape;407;p29"/>
          <p:cNvGrpSpPr/>
          <p:nvPr/>
        </p:nvGrpSpPr>
        <p:grpSpPr>
          <a:xfrm rot="5400000">
            <a:off x="118351" y="2430819"/>
            <a:ext cx="1665200" cy="385800"/>
            <a:chOff x="6967625" y="394825"/>
            <a:chExt cx="1248900" cy="289350"/>
          </a:xfrm>
        </p:grpSpPr>
        <p:sp>
          <p:nvSpPr>
            <p:cNvPr id="408" name="Google Shape;408;p29"/>
            <p:cNvSpPr/>
            <p:nvPr/>
          </p:nvSpPr>
          <p:spPr>
            <a:xfrm rot="-5400000">
              <a:off x="6967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09" name="Google Shape;409;p29"/>
            <p:cNvSpPr/>
            <p:nvPr/>
          </p:nvSpPr>
          <p:spPr>
            <a:xfrm rot="-5400000">
              <a:off x="6967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10" name="Google Shape;410;p29"/>
            <p:cNvSpPr/>
            <p:nvPr/>
          </p:nvSpPr>
          <p:spPr>
            <a:xfrm rot="-5400000">
              <a:off x="7158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11" name="Google Shape;411;p29"/>
            <p:cNvSpPr/>
            <p:nvPr/>
          </p:nvSpPr>
          <p:spPr>
            <a:xfrm rot="-5400000">
              <a:off x="7158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12" name="Google Shape;412;p29"/>
            <p:cNvSpPr/>
            <p:nvPr/>
          </p:nvSpPr>
          <p:spPr>
            <a:xfrm rot="-5400000">
              <a:off x="7348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13" name="Google Shape;413;p29"/>
            <p:cNvSpPr/>
            <p:nvPr/>
          </p:nvSpPr>
          <p:spPr>
            <a:xfrm rot="-5400000">
              <a:off x="7348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14" name="Google Shape;414;p29"/>
            <p:cNvSpPr/>
            <p:nvPr/>
          </p:nvSpPr>
          <p:spPr>
            <a:xfrm rot="-5400000">
              <a:off x="7539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15" name="Google Shape;415;p29"/>
            <p:cNvSpPr/>
            <p:nvPr/>
          </p:nvSpPr>
          <p:spPr>
            <a:xfrm rot="-5400000">
              <a:off x="7539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16" name="Google Shape;416;p29"/>
            <p:cNvSpPr/>
            <p:nvPr/>
          </p:nvSpPr>
          <p:spPr>
            <a:xfrm rot="-5400000">
              <a:off x="7729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17" name="Google Shape;417;p29"/>
            <p:cNvSpPr/>
            <p:nvPr/>
          </p:nvSpPr>
          <p:spPr>
            <a:xfrm rot="-5400000">
              <a:off x="7729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18" name="Google Shape;418;p29"/>
            <p:cNvSpPr/>
            <p:nvPr/>
          </p:nvSpPr>
          <p:spPr>
            <a:xfrm rot="-5400000">
              <a:off x="7920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19" name="Google Shape;419;p29"/>
            <p:cNvSpPr/>
            <p:nvPr/>
          </p:nvSpPr>
          <p:spPr>
            <a:xfrm rot="-5400000">
              <a:off x="7920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20" name="Google Shape;420;p29"/>
            <p:cNvSpPr/>
            <p:nvPr/>
          </p:nvSpPr>
          <p:spPr>
            <a:xfrm rot="-5400000">
              <a:off x="8110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21" name="Google Shape;421;p29"/>
            <p:cNvSpPr/>
            <p:nvPr/>
          </p:nvSpPr>
          <p:spPr>
            <a:xfrm rot="-5400000">
              <a:off x="8110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pic>
        <p:nvPicPr>
          <p:cNvPr id="422" name="Google Shape;422;p29"/>
          <p:cNvPicPr preferRelativeResize="0">
            <a:picLocks noGrp="1"/>
          </p:cNvPicPr>
          <p:nvPr>
            <p:ph type="pic" idx="2"/>
          </p:nvPr>
        </p:nvPicPr>
        <p:blipFill rotWithShape="1">
          <a:blip r:embed="rId3">
            <a:alphaModFix/>
          </a:blip>
          <a:srcRect l="21840" r="21840"/>
          <a:stretch/>
        </p:blipFill>
        <p:spPr>
          <a:xfrm>
            <a:off x="1310667" y="1795567"/>
            <a:ext cx="3673600" cy="434759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0"/>
          <p:cNvSpPr txBox="1">
            <a:spLocks noGrp="1"/>
          </p:cNvSpPr>
          <p:nvPr>
            <p:ph type="title"/>
          </p:nvPr>
        </p:nvSpPr>
        <p:spPr>
          <a:xfrm>
            <a:off x="960000" y="593367"/>
            <a:ext cx="10272000" cy="763600"/>
          </a:xfrm>
          <a:prstGeom prst="rect">
            <a:avLst/>
          </a:prstGeom>
        </p:spPr>
        <p:txBody>
          <a:bodyPr spcFirstLastPara="1" vert="horz" wrap="square" lIns="121900" tIns="121900" rIns="121900" bIns="121900" rtlCol="0" anchor="t" anchorCtr="0">
            <a:noAutofit/>
          </a:bodyPr>
          <a:lstStyle/>
          <a:p>
            <a:pPr algn="ctr">
              <a:spcBef>
                <a:spcPts val="0"/>
              </a:spcBef>
            </a:pPr>
            <a:r>
              <a:rPr lang="en" dirty="0"/>
              <a:t>Infographics are always useful</a:t>
            </a:r>
            <a:endParaRPr dirty="0"/>
          </a:p>
        </p:txBody>
      </p:sp>
      <p:sp>
        <p:nvSpPr>
          <p:cNvPr id="428" name="Google Shape;428;p30"/>
          <p:cNvSpPr txBox="1"/>
          <p:nvPr/>
        </p:nvSpPr>
        <p:spPr>
          <a:xfrm flipH="1">
            <a:off x="940800" y="2537217"/>
            <a:ext cx="2857600" cy="513200"/>
          </a:xfrm>
          <a:prstGeom prst="rect">
            <a:avLst/>
          </a:prstGeom>
          <a:noFill/>
          <a:ln>
            <a:noFill/>
          </a:ln>
        </p:spPr>
        <p:txBody>
          <a:bodyPr spcFirstLastPara="1" wrap="square" lIns="121900" tIns="121900" rIns="121900" bIns="121900" anchor="b" anchorCtr="0">
            <a:noAutofit/>
          </a:bodyPr>
          <a:lstStyle/>
          <a:p>
            <a:pPr algn="r"/>
            <a:r>
              <a:rPr lang="en" sz="3200" dirty="0">
                <a:solidFill>
                  <a:schemeClr val="dk1"/>
                </a:solidFill>
                <a:latin typeface="Playfair Display ExtraBold"/>
                <a:ea typeface="Playfair Display ExtraBold"/>
                <a:cs typeface="Playfair Display ExtraBold"/>
                <a:sym typeface="Playfair Display ExtraBold"/>
              </a:rPr>
              <a:t>Venus</a:t>
            </a:r>
            <a:endParaRPr sz="3200" dirty="0">
              <a:solidFill>
                <a:schemeClr val="dk1"/>
              </a:solidFill>
              <a:latin typeface="Playfair Display ExtraBold"/>
              <a:ea typeface="Playfair Display ExtraBold"/>
              <a:cs typeface="Playfair Display ExtraBold"/>
              <a:sym typeface="Playfair Display ExtraBold"/>
            </a:endParaRPr>
          </a:p>
        </p:txBody>
      </p:sp>
      <p:sp>
        <p:nvSpPr>
          <p:cNvPr id="429" name="Google Shape;429;p30"/>
          <p:cNvSpPr txBox="1"/>
          <p:nvPr/>
        </p:nvSpPr>
        <p:spPr>
          <a:xfrm flipH="1">
            <a:off x="940801" y="4181575"/>
            <a:ext cx="2857600" cy="762400"/>
          </a:xfrm>
          <a:prstGeom prst="rect">
            <a:avLst/>
          </a:prstGeom>
          <a:noFill/>
          <a:ln>
            <a:noFill/>
          </a:ln>
        </p:spPr>
        <p:txBody>
          <a:bodyPr spcFirstLastPara="1" wrap="square" lIns="121900" tIns="121900" rIns="121900" bIns="121900" anchor="t" anchorCtr="0">
            <a:noAutofit/>
          </a:bodyPr>
          <a:lstStyle/>
          <a:p>
            <a:pPr algn="r"/>
            <a:r>
              <a:rPr lang="en" sz="1467" dirty="0">
                <a:solidFill>
                  <a:schemeClr val="dk1"/>
                </a:solidFill>
                <a:latin typeface="Roboto"/>
                <a:ea typeface="Roboto"/>
                <a:cs typeface="Roboto"/>
                <a:sym typeface="Roboto"/>
              </a:rPr>
              <a:t>Venus is the second planet from the Sun</a:t>
            </a:r>
            <a:endParaRPr sz="1467" dirty="0">
              <a:solidFill>
                <a:schemeClr val="dk1"/>
              </a:solidFill>
              <a:latin typeface="Roboto"/>
              <a:ea typeface="Roboto"/>
              <a:cs typeface="Roboto"/>
              <a:sym typeface="Roboto"/>
            </a:endParaRPr>
          </a:p>
        </p:txBody>
      </p:sp>
      <p:sp>
        <p:nvSpPr>
          <p:cNvPr id="430" name="Google Shape;430;p30"/>
          <p:cNvSpPr txBox="1"/>
          <p:nvPr/>
        </p:nvSpPr>
        <p:spPr>
          <a:xfrm flipH="1">
            <a:off x="940801" y="3842200"/>
            <a:ext cx="2857600" cy="513200"/>
          </a:xfrm>
          <a:prstGeom prst="rect">
            <a:avLst/>
          </a:prstGeom>
          <a:noFill/>
          <a:ln>
            <a:noFill/>
          </a:ln>
        </p:spPr>
        <p:txBody>
          <a:bodyPr spcFirstLastPara="1" wrap="square" lIns="121900" tIns="121900" rIns="121900" bIns="121900" anchor="b" anchorCtr="0">
            <a:noAutofit/>
          </a:bodyPr>
          <a:lstStyle/>
          <a:p>
            <a:pPr algn="r"/>
            <a:r>
              <a:rPr lang="en" sz="3200" dirty="0">
                <a:solidFill>
                  <a:schemeClr val="dk1"/>
                </a:solidFill>
                <a:latin typeface="Playfair Display ExtraBold"/>
                <a:ea typeface="Playfair Display ExtraBold"/>
                <a:cs typeface="Playfair Display ExtraBold"/>
                <a:sym typeface="Playfair Display ExtraBold"/>
              </a:rPr>
              <a:t>Mercury</a:t>
            </a:r>
            <a:endParaRPr sz="3200" dirty="0">
              <a:solidFill>
                <a:schemeClr val="dk1"/>
              </a:solidFill>
              <a:latin typeface="Playfair Display ExtraBold"/>
              <a:ea typeface="Playfair Display ExtraBold"/>
              <a:cs typeface="Playfair Display ExtraBold"/>
              <a:sym typeface="Playfair Display ExtraBold"/>
            </a:endParaRPr>
          </a:p>
        </p:txBody>
      </p:sp>
      <p:sp>
        <p:nvSpPr>
          <p:cNvPr id="431" name="Google Shape;431;p30"/>
          <p:cNvSpPr txBox="1"/>
          <p:nvPr/>
        </p:nvSpPr>
        <p:spPr>
          <a:xfrm flipH="1">
            <a:off x="940803" y="2876591"/>
            <a:ext cx="2857600" cy="762400"/>
          </a:xfrm>
          <a:prstGeom prst="rect">
            <a:avLst/>
          </a:prstGeom>
          <a:noFill/>
          <a:ln>
            <a:noFill/>
          </a:ln>
        </p:spPr>
        <p:txBody>
          <a:bodyPr spcFirstLastPara="1" wrap="square" lIns="121900" tIns="121900" rIns="121900" bIns="121900" anchor="t" anchorCtr="0">
            <a:noAutofit/>
          </a:bodyPr>
          <a:lstStyle/>
          <a:p>
            <a:pPr algn="r"/>
            <a:r>
              <a:rPr lang="en" sz="1467" dirty="0">
                <a:solidFill>
                  <a:schemeClr val="dk1"/>
                </a:solidFill>
                <a:latin typeface="Roboto"/>
                <a:ea typeface="Roboto"/>
                <a:cs typeface="Roboto"/>
                <a:sym typeface="Roboto"/>
              </a:rPr>
              <a:t>Mercury is the smallest planet in the Solar System</a:t>
            </a:r>
            <a:endParaRPr sz="1467" dirty="0">
              <a:solidFill>
                <a:schemeClr val="dk1"/>
              </a:solidFill>
              <a:latin typeface="Roboto"/>
              <a:ea typeface="Roboto"/>
              <a:cs typeface="Roboto"/>
              <a:sym typeface="Roboto"/>
            </a:endParaRPr>
          </a:p>
        </p:txBody>
      </p:sp>
      <p:sp>
        <p:nvSpPr>
          <p:cNvPr id="432" name="Google Shape;432;p30"/>
          <p:cNvSpPr txBox="1"/>
          <p:nvPr/>
        </p:nvSpPr>
        <p:spPr>
          <a:xfrm flipH="1">
            <a:off x="8393600" y="2537233"/>
            <a:ext cx="2857600" cy="513200"/>
          </a:xfrm>
          <a:prstGeom prst="rect">
            <a:avLst/>
          </a:prstGeom>
          <a:noFill/>
          <a:ln>
            <a:noFill/>
          </a:ln>
        </p:spPr>
        <p:txBody>
          <a:bodyPr spcFirstLastPara="1" wrap="square" lIns="121900" tIns="121900" rIns="121900" bIns="121900" anchor="b" anchorCtr="0">
            <a:noAutofit/>
          </a:bodyPr>
          <a:lstStyle/>
          <a:p>
            <a:r>
              <a:rPr lang="en" sz="3200" dirty="0">
                <a:solidFill>
                  <a:schemeClr val="dk1"/>
                </a:solidFill>
                <a:latin typeface="Playfair Display ExtraBold"/>
                <a:ea typeface="Playfair Display ExtraBold"/>
                <a:cs typeface="Playfair Display ExtraBold"/>
                <a:sym typeface="Playfair Display ExtraBold"/>
              </a:rPr>
              <a:t>Mars</a:t>
            </a:r>
            <a:endParaRPr sz="3200" dirty="0">
              <a:solidFill>
                <a:schemeClr val="dk1"/>
              </a:solidFill>
              <a:latin typeface="Playfair Display ExtraBold"/>
              <a:ea typeface="Playfair Display ExtraBold"/>
              <a:cs typeface="Playfair Display ExtraBold"/>
              <a:sym typeface="Playfair Display ExtraBold"/>
            </a:endParaRPr>
          </a:p>
        </p:txBody>
      </p:sp>
      <p:sp>
        <p:nvSpPr>
          <p:cNvPr id="433" name="Google Shape;433;p30"/>
          <p:cNvSpPr txBox="1"/>
          <p:nvPr/>
        </p:nvSpPr>
        <p:spPr>
          <a:xfrm flipH="1">
            <a:off x="8393603" y="2876608"/>
            <a:ext cx="2857600" cy="762400"/>
          </a:xfrm>
          <a:prstGeom prst="rect">
            <a:avLst/>
          </a:prstGeom>
          <a:noFill/>
          <a:ln>
            <a:noFill/>
          </a:ln>
        </p:spPr>
        <p:txBody>
          <a:bodyPr spcFirstLastPara="1" wrap="square" lIns="121900" tIns="121900" rIns="121900" bIns="121900" anchor="t" anchorCtr="0">
            <a:noAutofit/>
          </a:bodyPr>
          <a:lstStyle/>
          <a:p>
            <a:r>
              <a:rPr lang="en" sz="1467" dirty="0">
                <a:solidFill>
                  <a:schemeClr val="dk1"/>
                </a:solidFill>
                <a:latin typeface="Roboto"/>
                <a:ea typeface="Roboto"/>
                <a:cs typeface="Roboto"/>
                <a:sym typeface="Roboto"/>
              </a:rPr>
              <a:t>Despite being red, Mars is a very cold place</a:t>
            </a:r>
            <a:endParaRPr sz="1467" dirty="0">
              <a:solidFill>
                <a:schemeClr val="dk1"/>
              </a:solidFill>
              <a:latin typeface="Roboto"/>
              <a:ea typeface="Roboto"/>
              <a:cs typeface="Roboto"/>
              <a:sym typeface="Roboto"/>
            </a:endParaRPr>
          </a:p>
        </p:txBody>
      </p:sp>
      <p:sp>
        <p:nvSpPr>
          <p:cNvPr id="434" name="Google Shape;434;p30"/>
          <p:cNvSpPr txBox="1"/>
          <p:nvPr/>
        </p:nvSpPr>
        <p:spPr>
          <a:xfrm flipH="1">
            <a:off x="8374401" y="3842200"/>
            <a:ext cx="2857600" cy="513200"/>
          </a:xfrm>
          <a:prstGeom prst="rect">
            <a:avLst/>
          </a:prstGeom>
          <a:noFill/>
          <a:ln>
            <a:noFill/>
          </a:ln>
        </p:spPr>
        <p:txBody>
          <a:bodyPr spcFirstLastPara="1" wrap="square" lIns="121900" tIns="121900" rIns="121900" bIns="121900" anchor="b" anchorCtr="0">
            <a:noAutofit/>
          </a:bodyPr>
          <a:lstStyle/>
          <a:p>
            <a:r>
              <a:rPr lang="en" sz="3200" dirty="0">
                <a:solidFill>
                  <a:schemeClr val="dk1"/>
                </a:solidFill>
                <a:latin typeface="Playfair Display ExtraBold"/>
                <a:ea typeface="Playfair Display ExtraBold"/>
                <a:cs typeface="Playfair Display ExtraBold"/>
                <a:sym typeface="Playfair Display ExtraBold"/>
              </a:rPr>
              <a:t>Jupiter</a:t>
            </a:r>
            <a:endParaRPr sz="3200" dirty="0">
              <a:solidFill>
                <a:schemeClr val="dk1"/>
              </a:solidFill>
              <a:latin typeface="Playfair Display ExtraBold"/>
              <a:ea typeface="Playfair Display ExtraBold"/>
              <a:cs typeface="Playfair Display ExtraBold"/>
              <a:sym typeface="Playfair Display ExtraBold"/>
            </a:endParaRPr>
          </a:p>
        </p:txBody>
      </p:sp>
      <p:sp>
        <p:nvSpPr>
          <p:cNvPr id="435" name="Google Shape;435;p30"/>
          <p:cNvSpPr txBox="1"/>
          <p:nvPr/>
        </p:nvSpPr>
        <p:spPr>
          <a:xfrm flipH="1">
            <a:off x="8374401" y="4181575"/>
            <a:ext cx="2857600" cy="762400"/>
          </a:xfrm>
          <a:prstGeom prst="rect">
            <a:avLst/>
          </a:prstGeom>
          <a:noFill/>
          <a:ln>
            <a:noFill/>
          </a:ln>
        </p:spPr>
        <p:txBody>
          <a:bodyPr spcFirstLastPara="1" wrap="square" lIns="121900" tIns="121900" rIns="121900" bIns="121900" anchor="t" anchorCtr="0">
            <a:noAutofit/>
          </a:bodyPr>
          <a:lstStyle/>
          <a:p>
            <a:r>
              <a:rPr lang="en" sz="1467" dirty="0">
                <a:solidFill>
                  <a:schemeClr val="dk1"/>
                </a:solidFill>
                <a:latin typeface="Roboto"/>
                <a:ea typeface="Roboto"/>
                <a:cs typeface="Roboto"/>
                <a:sym typeface="Roboto"/>
              </a:rPr>
              <a:t>Jupiter is the biggest planet in the Solar System</a:t>
            </a:r>
            <a:endParaRPr sz="1467" dirty="0">
              <a:solidFill>
                <a:schemeClr val="dk1"/>
              </a:solidFill>
              <a:latin typeface="Roboto"/>
              <a:ea typeface="Roboto"/>
              <a:cs typeface="Roboto"/>
              <a:sym typeface="Roboto"/>
            </a:endParaRPr>
          </a:p>
        </p:txBody>
      </p:sp>
      <p:cxnSp>
        <p:nvCxnSpPr>
          <p:cNvPr id="436" name="Google Shape;436;p30"/>
          <p:cNvCxnSpPr/>
          <p:nvPr/>
        </p:nvCxnSpPr>
        <p:spPr>
          <a:xfrm>
            <a:off x="940800" y="342467"/>
            <a:ext cx="10310400" cy="0"/>
          </a:xfrm>
          <a:prstGeom prst="straightConnector1">
            <a:avLst/>
          </a:prstGeom>
          <a:noFill/>
          <a:ln w="9525" cap="flat" cmpd="sng">
            <a:solidFill>
              <a:schemeClr val="dk1"/>
            </a:solidFill>
            <a:prstDash val="solid"/>
            <a:round/>
            <a:headEnd type="oval" w="med" len="med"/>
            <a:tailEnd type="oval" w="med" len="med"/>
          </a:ln>
        </p:spPr>
      </p:cxnSp>
      <p:grpSp>
        <p:nvGrpSpPr>
          <p:cNvPr id="437" name="Google Shape;437;p30"/>
          <p:cNvGrpSpPr/>
          <p:nvPr/>
        </p:nvGrpSpPr>
        <p:grpSpPr>
          <a:xfrm>
            <a:off x="5291306" y="4686648"/>
            <a:ext cx="1601949" cy="1601949"/>
            <a:chOff x="3898411" y="1995974"/>
            <a:chExt cx="1347232" cy="1347232"/>
          </a:xfrm>
        </p:grpSpPr>
        <p:grpSp>
          <p:nvGrpSpPr>
            <p:cNvPr id="438" name="Google Shape;438;p30"/>
            <p:cNvGrpSpPr/>
            <p:nvPr/>
          </p:nvGrpSpPr>
          <p:grpSpPr>
            <a:xfrm rot="-899921">
              <a:off x="4022014" y="2119577"/>
              <a:ext cx="1100025" cy="1100025"/>
              <a:chOff x="283373" y="638608"/>
              <a:chExt cx="2358600" cy="2358600"/>
            </a:xfrm>
          </p:grpSpPr>
          <p:sp>
            <p:nvSpPr>
              <p:cNvPr id="439" name="Google Shape;439;p30"/>
              <p:cNvSpPr/>
              <p:nvPr/>
            </p:nvSpPr>
            <p:spPr>
              <a:xfrm rot="3599748">
                <a:off x="599383" y="954618"/>
                <a:ext cx="1726581" cy="1726581"/>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dirty="0"/>
              </a:p>
            </p:txBody>
          </p:sp>
          <p:sp>
            <p:nvSpPr>
              <p:cNvPr id="440" name="Google Shape;440;p30"/>
              <p:cNvSpPr/>
              <p:nvPr/>
            </p:nvSpPr>
            <p:spPr>
              <a:xfrm rot="-1969931">
                <a:off x="929754" y="1027196"/>
                <a:ext cx="127817" cy="127817"/>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
          <p:nvSpPr>
            <p:cNvPr id="441" name="Google Shape;441;p30"/>
            <p:cNvSpPr/>
            <p:nvPr/>
          </p:nvSpPr>
          <p:spPr>
            <a:xfrm>
              <a:off x="4234798" y="2332344"/>
              <a:ext cx="674400" cy="6744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grpSp>
        <p:nvGrpSpPr>
          <p:cNvPr id="442" name="Google Shape;442;p30"/>
          <p:cNvGrpSpPr/>
          <p:nvPr/>
        </p:nvGrpSpPr>
        <p:grpSpPr>
          <a:xfrm>
            <a:off x="5281730" y="3637618"/>
            <a:ext cx="1621103" cy="1621103"/>
            <a:chOff x="3890328" y="1987874"/>
            <a:chExt cx="1363340" cy="1363340"/>
          </a:xfrm>
        </p:grpSpPr>
        <p:grpSp>
          <p:nvGrpSpPr>
            <p:cNvPr id="443" name="Google Shape;443;p30"/>
            <p:cNvGrpSpPr/>
            <p:nvPr/>
          </p:nvGrpSpPr>
          <p:grpSpPr>
            <a:xfrm rot="-899921">
              <a:off x="4015410" y="2112956"/>
              <a:ext cx="1113177" cy="1113177"/>
              <a:chOff x="269239" y="624399"/>
              <a:chExt cx="2386800" cy="2386800"/>
            </a:xfrm>
          </p:grpSpPr>
          <p:sp>
            <p:nvSpPr>
              <p:cNvPr id="444" name="Google Shape;444;p30"/>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dirty="0"/>
              </a:p>
            </p:txBody>
          </p:sp>
          <p:sp>
            <p:nvSpPr>
              <p:cNvPr id="445" name="Google Shape;445;p30"/>
              <p:cNvSpPr/>
              <p:nvPr/>
            </p:nvSpPr>
            <p:spPr>
              <a:xfrm rot="-1969931">
                <a:off x="929754" y="1027196"/>
                <a:ext cx="127817" cy="127817"/>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
          <p:nvSpPr>
            <p:cNvPr id="446" name="Google Shape;446;p30"/>
            <p:cNvSpPr/>
            <p:nvPr/>
          </p:nvSpPr>
          <p:spPr>
            <a:xfrm>
              <a:off x="4234798" y="2332344"/>
              <a:ext cx="674400" cy="6744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grpSp>
        <p:nvGrpSpPr>
          <p:cNvPr id="447" name="Google Shape;447;p30"/>
          <p:cNvGrpSpPr/>
          <p:nvPr/>
        </p:nvGrpSpPr>
        <p:grpSpPr>
          <a:xfrm>
            <a:off x="5281730" y="2598218"/>
            <a:ext cx="1621103" cy="1621103"/>
            <a:chOff x="3890328" y="1987874"/>
            <a:chExt cx="1363340" cy="1363340"/>
          </a:xfrm>
        </p:grpSpPr>
        <p:grpSp>
          <p:nvGrpSpPr>
            <p:cNvPr id="448" name="Google Shape;448;p30"/>
            <p:cNvGrpSpPr/>
            <p:nvPr/>
          </p:nvGrpSpPr>
          <p:grpSpPr>
            <a:xfrm rot="-899921">
              <a:off x="4015410" y="2112956"/>
              <a:ext cx="1113177" cy="1113177"/>
              <a:chOff x="269239" y="624399"/>
              <a:chExt cx="2386800" cy="2386800"/>
            </a:xfrm>
          </p:grpSpPr>
          <p:sp>
            <p:nvSpPr>
              <p:cNvPr id="449" name="Google Shape;449;p30"/>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dirty="0"/>
              </a:p>
            </p:txBody>
          </p:sp>
          <p:sp>
            <p:nvSpPr>
              <p:cNvPr id="450" name="Google Shape;450;p30"/>
              <p:cNvSpPr/>
              <p:nvPr/>
            </p:nvSpPr>
            <p:spPr>
              <a:xfrm rot="-1969931">
                <a:off x="929754" y="1027196"/>
                <a:ext cx="127817" cy="127817"/>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
          <p:nvSpPr>
            <p:cNvPr id="451" name="Google Shape;451;p30"/>
            <p:cNvSpPr/>
            <p:nvPr/>
          </p:nvSpPr>
          <p:spPr>
            <a:xfrm>
              <a:off x="4234798" y="2332344"/>
              <a:ext cx="674400" cy="6744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grpSp>
        <p:nvGrpSpPr>
          <p:cNvPr id="452" name="Google Shape;452;p30"/>
          <p:cNvGrpSpPr/>
          <p:nvPr/>
        </p:nvGrpSpPr>
        <p:grpSpPr>
          <a:xfrm>
            <a:off x="5281730" y="1558818"/>
            <a:ext cx="1621103" cy="1621103"/>
            <a:chOff x="3890328" y="1987874"/>
            <a:chExt cx="1363340" cy="1363340"/>
          </a:xfrm>
        </p:grpSpPr>
        <p:grpSp>
          <p:nvGrpSpPr>
            <p:cNvPr id="453" name="Google Shape;453;p30"/>
            <p:cNvGrpSpPr/>
            <p:nvPr/>
          </p:nvGrpSpPr>
          <p:grpSpPr>
            <a:xfrm rot="-899921">
              <a:off x="4015410" y="2112956"/>
              <a:ext cx="1113177" cy="1113177"/>
              <a:chOff x="269239" y="624399"/>
              <a:chExt cx="2386800" cy="2386800"/>
            </a:xfrm>
          </p:grpSpPr>
          <p:sp>
            <p:nvSpPr>
              <p:cNvPr id="454" name="Google Shape;454;p30"/>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dirty="0"/>
              </a:p>
            </p:txBody>
          </p:sp>
          <p:sp>
            <p:nvSpPr>
              <p:cNvPr id="455" name="Google Shape;455;p30"/>
              <p:cNvSpPr/>
              <p:nvPr/>
            </p:nvSpPr>
            <p:spPr>
              <a:xfrm rot="-1969931">
                <a:off x="929754" y="1027196"/>
                <a:ext cx="127817" cy="127817"/>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sp>
          <p:nvSpPr>
            <p:cNvPr id="456" name="Google Shape;456;p30"/>
            <p:cNvSpPr/>
            <p:nvPr/>
          </p:nvSpPr>
          <p:spPr>
            <a:xfrm>
              <a:off x="4234798" y="2332344"/>
              <a:ext cx="674400" cy="6744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cxnSp>
        <p:nvCxnSpPr>
          <p:cNvPr id="457" name="Google Shape;457;p30"/>
          <p:cNvCxnSpPr>
            <a:stCxn id="458" idx="2"/>
            <a:endCxn id="456" idx="6"/>
          </p:cNvCxnSpPr>
          <p:nvPr/>
        </p:nvCxnSpPr>
        <p:spPr>
          <a:xfrm rot="10800000">
            <a:off x="6493033" y="2369368"/>
            <a:ext cx="331200" cy="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30"/>
          <p:cNvCxnSpPr>
            <a:stCxn id="451" idx="2"/>
            <a:endCxn id="460" idx="6"/>
          </p:cNvCxnSpPr>
          <p:nvPr/>
        </p:nvCxnSpPr>
        <p:spPr>
          <a:xfrm rot="10800000">
            <a:off x="5368127" y="3408768"/>
            <a:ext cx="323200" cy="0"/>
          </a:xfrm>
          <a:prstGeom prst="straightConnector1">
            <a:avLst/>
          </a:prstGeom>
          <a:noFill/>
          <a:ln w="9525" cap="flat" cmpd="sng">
            <a:solidFill>
              <a:schemeClr val="dk2"/>
            </a:solidFill>
            <a:prstDash val="solid"/>
            <a:round/>
            <a:headEnd type="none" w="med" len="med"/>
            <a:tailEnd type="none" w="med" len="med"/>
          </a:ln>
        </p:spPr>
      </p:cxnSp>
      <p:cxnSp>
        <p:nvCxnSpPr>
          <p:cNvPr id="461" name="Google Shape;461;p30"/>
          <p:cNvCxnSpPr>
            <a:stCxn id="446" idx="6"/>
            <a:endCxn id="462" idx="2"/>
          </p:cNvCxnSpPr>
          <p:nvPr/>
        </p:nvCxnSpPr>
        <p:spPr>
          <a:xfrm>
            <a:off x="6493233" y="4448168"/>
            <a:ext cx="331200" cy="0"/>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30"/>
          <p:cNvCxnSpPr>
            <a:stCxn id="441" idx="2"/>
            <a:endCxn id="464" idx="6"/>
          </p:cNvCxnSpPr>
          <p:nvPr/>
        </p:nvCxnSpPr>
        <p:spPr>
          <a:xfrm rot="10800000">
            <a:off x="5368093" y="5487568"/>
            <a:ext cx="323200" cy="0"/>
          </a:xfrm>
          <a:prstGeom prst="straightConnector1">
            <a:avLst/>
          </a:prstGeom>
          <a:noFill/>
          <a:ln w="9525" cap="flat" cmpd="sng">
            <a:solidFill>
              <a:schemeClr val="dk2"/>
            </a:solidFill>
            <a:prstDash val="solid"/>
            <a:round/>
            <a:headEnd type="none" w="med" len="med"/>
            <a:tailEnd type="none" w="med" len="med"/>
          </a:ln>
        </p:spPr>
      </p:cxnSp>
      <p:cxnSp>
        <p:nvCxnSpPr>
          <p:cNvPr id="465" name="Google Shape;465;p30"/>
          <p:cNvCxnSpPr>
            <a:stCxn id="458" idx="6"/>
            <a:endCxn id="433" idx="3"/>
          </p:cNvCxnSpPr>
          <p:nvPr/>
        </p:nvCxnSpPr>
        <p:spPr>
          <a:xfrm>
            <a:off x="7586633" y="2369368"/>
            <a:ext cx="806800" cy="888400"/>
          </a:xfrm>
          <a:prstGeom prst="bentConnector3">
            <a:avLst>
              <a:gd name="adj1" fmla="val 50010"/>
            </a:avLst>
          </a:prstGeom>
          <a:noFill/>
          <a:ln w="9525" cap="flat" cmpd="sng">
            <a:solidFill>
              <a:schemeClr val="dk1"/>
            </a:solidFill>
            <a:prstDash val="solid"/>
            <a:round/>
            <a:headEnd type="none" w="med" len="med"/>
            <a:tailEnd type="oval" w="med" len="med"/>
          </a:ln>
        </p:spPr>
      </p:cxnSp>
      <p:cxnSp>
        <p:nvCxnSpPr>
          <p:cNvPr id="466" name="Google Shape;466;p30"/>
          <p:cNvCxnSpPr>
            <a:stCxn id="460" idx="2"/>
            <a:endCxn id="431" idx="1"/>
          </p:cNvCxnSpPr>
          <p:nvPr/>
        </p:nvCxnSpPr>
        <p:spPr>
          <a:xfrm rot="10800000">
            <a:off x="3798333" y="3257968"/>
            <a:ext cx="807200" cy="150800"/>
          </a:xfrm>
          <a:prstGeom prst="bentConnector3">
            <a:avLst>
              <a:gd name="adj1" fmla="val 49996"/>
            </a:avLst>
          </a:prstGeom>
          <a:noFill/>
          <a:ln w="9525" cap="flat" cmpd="sng">
            <a:solidFill>
              <a:schemeClr val="dk1"/>
            </a:solidFill>
            <a:prstDash val="solid"/>
            <a:round/>
            <a:headEnd type="none" w="med" len="med"/>
            <a:tailEnd type="oval" w="med" len="med"/>
          </a:ln>
        </p:spPr>
      </p:cxnSp>
      <p:cxnSp>
        <p:nvCxnSpPr>
          <p:cNvPr id="467" name="Google Shape;467;p30"/>
          <p:cNvCxnSpPr>
            <a:stCxn id="462" idx="6"/>
            <a:endCxn id="435" idx="3"/>
          </p:cNvCxnSpPr>
          <p:nvPr/>
        </p:nvCxnSpPr>
        <p:spPr>
          <a:xfrm>
            <a:off x="7586633" y="4448168"/>
            <a:ext cx="787600" cy="114800"/>
          </a:xfrm>
          <a:prstGeom prst="bentConnector3">
            <a:avLst>
              <a:gd name="adj1" fmla="val 50011"/>
            </a:avLst>
          </a:prstGeom>
          <a:noFill/>
          <a:ln w="9525" cap="flat" cmpd="sng">
            <a:solidFill>
              <a:schemeClr val="dk1"/>
            </a:solidFill>
            <a:prstDash val="solid"/>
            <a:round/>
            <a:headEnd type="none" w="med" len="med"/>
            <a:tailEnd type="oval" w="med" len="med"/>
          </a:ln>
        </p:spPr>
      </p:cxnSp>
      <p:cxnSp>
        <p:nvCxnSpPr>
          <p:cNvPr id="468" name="Google Shape;468;p30"/>
          <p:cNvCxnSpPr>
            <a:stCxn id="464" idx="2"/>
            <a:endCxn id="429" idx="1"/>
          </p:cNvCxnSpPr>
          <p:nvPr/>
        </p:nvCxnSpPr>
        <p:spPr>
          <a:xfrm rot="10800000">
            <a:off x="3798333" y="4562768"/>
            <a:ext cx="807200" cy="924800"/>
          </a:xfrm>
          <a:prstGeom prst="bentConnector3">
            <a:avLst>
              <a:gd name="adj1" fmla="val 49996"/>
            </a:avLst>
          </a:prstGeom>
          <a:noFill/>
          <a:ln w="9525" cap="flat" cmpd="sng">
            <a:solidFill>
              <a:schemeClr val="dk1"/>
            </a:solidFill>
            <a:prstDash val="solid"/>
            <a:round/>
            <a:headEnd type="none" w="med" len="med"/>
            <a:tailEnd type="oval" w="med" len="med"/>
          </a:ln>
        </p:spPr>
      </p:cxnSp>
      <p:sp>
        <p:nvSpPr>
          <p:cNvPr id="469" name="Google Shape;469;p30"/>
          <p:cNvSpPr txBox="1">
            <a:spLocks noGrp="1"/>
          </p:cNvSpPr>
          <p:nvPr>
            <p:ph type="title" idx="4294967295"/>
          </p:nvPr>
        </p:nvSpPr>
        <p:spPr>
          <a:xfrm>
            <a:off x="5602480" y="2084461"/>
            <a:ext cx="979600" cy="596800"/>
          </a:xfrm>
          <a:prstGeom prst="rect">
            <a:avLst/>
          </a:prstGeom>
        </p:spPr>
        <p:txBody>
          <a:bodyPr spcFirstLastPara="1" vert="horz" wrap="square" lIns="121900" tIns="121900" rIns="121900" bIns="121900" rtlCol="0" anchor="ctr" anchorCtr="0">
            <a:noAutofit/>
          </a:bodyPr>
          <a:lstStyle/>
          <a:p>
            <a:pPr algn="ctr">
              <a:spcBef>
                <a:spcPts val="0"/>
              </a:spcBef>
            </a:pPr>
            <a:r>
              <a:rPr lang="en" sz="4000" b="1" dirty="0">
                <a:latin typeface="Roboto"/>
                <a:ea typeface="Roboto"/>
                <a:cs typeface="Roboto"/>
                <a:sym typeface="Roboto"/>
              </a:rPr>
              <a:t>01</a:t>
            </a:r>
            <a:endParaRPr sz="4000" b="1" dirty="0">
              <a:latin typeface="Roboto"/>
              <a:ea typeface="Roboto"/>
              <a:cs typeface="Roboto"/>
              <a:sym typeface="Roboto"/>
            </a:endParaRPr>
          </a:p>
        </p:txBody>
      </p:sp>
      <p:sp>
        <p:nvSpPr>
          <p:cNvPr id="470" name="Google Shape;470;p30"/>
          <p:cNvSpPr txBox="1">
            <a:spLocks noGrp="1"/>
          </p:cNvSpPr>
          <p:nvPr>
            <p:ph type="title" idx="4294967295"/>
          </p:nvPr>
        </p:nvSpPr>
        <p:spPr>
          <a:xfrm>
            <a:off x="5602480" y="3110361"/>
            <a:ext cx="979600" cy="596800"/>
          </a:xfrm>
          <a:prstGeom prst="rect">
            <a:avLst/>
          </a:prstGeom>
        </p:spPr>
        <p:txBody>
          <a:bodyPr spcFirstLastPara="1" vert="horz" wrap="square" lIns="121900" tIns="121900" rIns="121900" bIns="121900" rtlCol="0" anchor="ctr" anchorCtr="0">
            <a:noAutofit/>
          </a:bodyPr>
          <a:lstStyle/>
          <a:p>
            <a:pPr algn="ctr">
              <a:spcBef>
                <a:spcPts val="0"/>
              </a:spcBef>
            </a:pPr>
            <a:r>
              <a:rPr lang="en" sz="4000" b="1" dirty="0">
                <a:latin typeface="Roboto"/>
                <a:ea typeface="Roboto"/>
                <a:cs typeface="Roboto"/>
                <a:sym typeface="Roboto"/>
              </a:rPr>
              <a:t>02</a:t>
            </a:r>
            <a:endParaRPr sz="4000" b="1" dirty="0">
              <a:latin typeface="Roboto"/>
              <a:ea typeface="Roboto"/>
              <a:cs typeface="Roboto"/>
              <a:sym typeface="Roboto"/>
            </a:endParaRPr>
          </a:p>
        </p:txBody>
      </p:sp>
      <p:sp>
        <p:nvSpPr>
          <p:cNvPr id="471" name="Google Shape;471;p30"/>
          <p:cNvSpPr txBox="1">
            <a:spLocks noGrp="1"/>
          </p:cNvSpPr>
          <p:nvPr>
            <p:ph type="title" idx="4294967295"/>
          </p:nvPr>
        </p:nvSpPr>
        <p:spPr>
          <a:xfrm>
            <a:off x="5602480" y="4148015"/>
            <a:ext cx="979600" cy="596800"/>
          </a:xfrm>
          <a:prstGeom prst="rect">
            <a:avLst/>
          </a:prstGeom>
        </p:spPr>
        <p:txBody>
          <a:bodyPr spcFirstLastPara="1" vert="horz" wrap="square" lIns="121900" tIns="121900" rIns="121900" bIns="121900" rtlCol="0" anchor="ctr" anchorCtr="0">
            <a:noAutofit/>
          </a:bodyPr>
          <a:lstStyle/>
          <a:p>
            <a:pPr algn="ctr">
              <a:spcBef>
                <a:spcPts val="0"/>
              </a:spcBef>
            </a:pPr>
            <a:r>
              <a:rPr lang="en" sz="4000" b="1" dirty="0">
                <a:latin typeface="Roboto"/>
                <a:ea typeface="Roboto"/>
                <a:cs typeface="Roboto"/>
                <a:sym typeface="Roboto"/>
              </a:rPr>
              <a:t>03</a:t>
            </a:r>
            <a:endParaRPr sz="4000" b="1" dirty="0">
              <a:latin typeface="Roboto"/>
              <a:ea typeface="Roboto"/>
              <a:cs typeface="Roboto"/>
              <a:sym typeface="Roboto"/>
            </a:endParaRPr>
          </a:p>
        </p:txBody>
      </p:sp>
      <p:sp>
        <p:nvSpPr>
          <p:cNvPr id="472" name="Google Shape;472;p30"/>
          <p:cNvSpPr txBox="1">
            <a:spLocks noGrp="1"/>
          </p:cNvSpPr>
          <p:nvPr>
            <p:ph type="title" idx="4294967295"/>
          </p:nvPr>
        </p:nvSpPr>
        <p:spPr>
          <a:xfrm>
            <a:off x="5602480" y="5189161"/>
            <a:ext cx="979600" cy="596800"/>
          </a:xfrm>
          <a:prstGeom prst="rect">
            <a:avLst/>
          </a:prstGeom>
        </p:spPr>
        <p:txBody>
          <a:bodyPr spcFirstLastPara="1" vert="horz" wrap="square" lIns="121900" tIns="121900" rIns="121900" bIns="121900" rtlCol="0" anchor="ctr" anchorCtr="0">
            <a:noAutofit/>
          </a:bodyPr>
          <a:lstStyle/>
          <a:p>
            <a:pPr algn="ctr">
              <a:spcBef>
                <a:spcPts val="0"/>
              </a:spcBef>
            </a:pPr>
            <a:r>
              <a:rPr lang="en" sz="4000" b="1" dirty="0">
                <a:latin typeface="Roboto"/>
                <a:ea typeface="Roboto"/>
                <a:cs typeface="Roboto"/>
                <a:sym typeface="Roboto"/>
              </a:rPr>
              <a:t>04</a:t>
            </a:r>
            <a:endParaRPr sz="4000" b="1" dirty="0">
              <a:latin typeface="Roboto"/>
              <a:ea typeface="Roboto"/>
              <a:cs typeface="Roboto"/>
              <a:sym typeface="Roboto"/>
            </a:endParaRPr>
          </a:p>
        </p:txBody>
      </p:sp>
      <p:grpSp>
        <p:nvGrpSpPr>
          <p:cNvPr id="473" name="Google Shape;473;p30"/>
          <p:cNvGrpSpPr/>
          <p:nvPr/>
        </p:nvGrpSpPr>
        <p:grpSpPr>
          <a:xfrm>
            <a:off x="9082345" y="5945752"/>
            <a:ext cx="3443200" cy="385800"/>
            <a:chOff x="6967625" y="394825"/>
            <a:chExt cx="2582400" cy="289350"/>
          </a:xfrm>
        </p:grpSpPr>
        <p:sp>
          <p:nvSpPr>
            <p:cNvPr id="474" name="Google Shape;474;p30"/>
            <p:cNvSpPr/>
            <p:nvPr/>
          </p:nvSpPr>
          <p:spPr>
            <a:xfrm rot="-5400000">
              <a:off x="6967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75" name="Google Shape;475;p30"/>
            <p:cNvSpPr/>
            <p:nvPr/>
          </p:nvSpPr>
          <p:spPr>
            <a:xfrm rot="-5400000">
              <a:off x="6967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76" name="Google Shape;476;p30"/>
            <p:cNvSpPr/>
            <p:nvPr/>
          </p:nvSpPr>
          <p:spPr>
            <a:xfrm rot="-5400000">
              <a:off x="7158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77" name="Google Shape;477;p30"/>
            <p:cNvSpPr/>
            <p:nvPr/>
          </p:nvSpPr>
          <p:spPr>
            <a:xfrm rot="-5400000">
              <a:off x="7158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78" name="Google Shape;478;p30"/>
            <p:cNvSpPr/>
            <p:nvPr/>
          </p:nvSpPr>
          <p:spPr>
            <a:xfrm rot="-5400000">
              <a:off x="7348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79" name="Google Shape;479;p30"/>
            <p:cNvSpPr/>
            <p:nvPr/>
          </p:nvSpPr>
          <p:spPr>
            <a:xfrm rot="-5400000">
              <a:off x="7348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80" name="Google Shape;480;p30"/>
            <p:cNvSpPr/>
            <p:nvPr/>
          </p:nvSpPr>
          <p:spPr>
            <a:xfrm rot="-5400000">
              <a:off x="7539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81" name="Google Shape;481;p30"/>
            <p:cNvSpPr/>
            <p:nvPr/>
          </p:nvSpPr>
          <p:spPr>
            <a:xfrm rot="-5400000">
              <a:off x="7539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82" name="Google Shape;482;p30"/>
            <p:cNvSpPr/>
            <p:nvPr/>
          </p:nvSpPr>
          <p:spPr>
            <a:xfrm rot="-5400000">
              <a:off x="7729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83" name="Google Shape;483;p30"/>
            <p:cNvSpPr/>
            <p:nvPr/>
          </p:nvSpPr>
          <p:spPr>
            <a:xfrm rot="-5400000">
              <a:off x="7729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84" name="Google Shape;484;p30"/>
            <p:cNvSpPr/>
            <p:nvPr/>
          </p:nvSpPr>
          <p:spPr>
            <a:xfrm rot="-5400000">
              <a:off x="7920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85" name="Google Shape;485;p30"/>
            <p:cNvSpPr/>
            <p:nvPr/>
          </p:nvSpPr>
          <p:spPr>
            <a:xfrm rot="-5400000">
              <a:off x="7920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86" name="Google Shape;486;p30"/>
            <p:cNvSpPr/>
            <p:nvPr/>
          </p:nvSpPr>
          <p:spPr>
            <a:xfrm rot="-5400000">
              <a:off x="8110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87" name="Google Shape;487;p30"/>
            <p:cNvSpPr/>
            <p:nvPr/>
          </p:nvSpPr>
          <p:spPr>
            <a:xfrm rot="-5400000">
              <a:off x="8110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88" name="Google Shape;488;p30"/>
            <p:cNvSpPr/>
            <p:nvPr/>
          </p:nvSpPr>
          <p:spPr>
            <a:xfrm rot="-5400000">
              <a:off x="8301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89" name="Google Shape;489;p30"/>
            <p:cNvSpPr/>
            <p:nvPr/>
          </p:nvSpPr>
          <p:spPr>
            <a:xfrm rot="-5400000">
              <a:off x="8301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90" name="Google Shape;490;p30"/>
            <p:cNvSpPr/>
            <p:nvPr/>
          </p:nvSpPr>
          <p:spPr>
            <a:xfrm rot="-5400000">
              <a:off x="8491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91" name="Google Shape;491;p30"/>
            <p:cNvSpPr/>
            <p:nvPr/>
          </p:nvSpPr>
          <p:spPr>
            <a:xfrm rot="-5400000">
              <a:off x="8491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92" name="Google Shape;492;p30"/>
            <p:cNvSpPr/>
            <p:nvPr/>
          </p:nvSpPr>
          <p:spPr>
            <a:xfrm rot="-5400000">
              <a:off x="8682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93" name="Google Shape;493;p30"/>
            <p:cNvSpPr/>
            <p:nvPr/>
          </p:nvSpPr>
          <p:spPr>
            <a:xfrm rot="-5400000">
              <a:off x="8682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94" name="Google Shape;494;p30"/>
            <p:cNvSpPr/>
            <p:nvPr/>
          </p:nvSpPr>
          <p:spPr>
            <a:xfrm rot="-5400000">
              <a:off x="8872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95" name="Google Shape;495;p30"/>
            <p:cNvSpPr/>
            <p:nvPr/>
          </p:nvSpPr>
          <p:spPr>
            <a:xfrm rot="-5400000">
              <a:off x="8872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96" name="Google Shape;496;p30"/>
            <p:cNvSpPr/>
            <p:nvPr/>
          </p:nvSpPr>
          <p:spPr>
            <a:xfrm rot="-5400000">
              <a:off x="9063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97" name="Google Shape;497;p30"/>
            <p:cNvSpPr/>
            <p:nvPr/>
          </p:nvSpPr>
          <p:spPr>
            <a:xfrm rot="-5400000">
              <a:off x="9063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98" name="Google Shape;498;p30"/>
            <p:cNvSpPr/>
            <p:nvPr/>
          </p:nvSpPr>
          <p:spPr>
            <a:xfrm rot="-5400000">
              <a:off x="92536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499" name="Google Shape;499;p30"/>
            <p:cNvSpPr/>
            <p:nvPr/>
          </p:nvSpPr>
          <p:spPr>
            <a:xfrm rot="-5400000">
              <a:off x="92536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00" name="Google Shape;500;p30"/>
            <p:cNvSpPr/>
            <p:nvPr/>
          </p:nvSpPr>
          <p:spPr>
            <a:xfrm rot="-5400000">
              <a:off x="9444125" y="57827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sp>
          <p:nvSpPr>
            <p:cNvPr id="501" name="Google Shape;501;p30"/>
            <p:cNvSpPr/>
            <p:nvPr/>
          </p:nvSpPr>
          <p:spPr>
            <a:xfrm rot="-5400000">
              <a:off x="9444125" y="394825"/>
              <a:ext cx="105900" cy="105900"/>
            </a:xfrm>
            <a:prstGeom prst="ellipse">
              <a:avLst/>
            </a:prstGeom>
            <a:solidFill>
              <a:schemeClr val="dk1"/>
            </a:solidFill>
            <a:ln>
              <a:noFill/>
            </a:ln>
          </p:spPr>
          <p:txBody>
            <a:bodyPr spcFirstLastPara="1" wrap="square" lIns="121900" tIns="121900" rIns="121900" bIns="121900" anchor="ctr" anchorCtr="0">
              <a:noAutofit/>
            </a:bodyPr>
            <a:lstStyle/>
            <a:p>
              <a:endParaRPr sz="2400" dirty="0"/>
            </a:p>
          </p:txBody>
        </p:sp>
      </p:grpSp>
      <p:grpSp>
        <p:nvGrpSpPr>
          <p:cNvPr id="502" name="Google Shape;502;p30"/>
          <p:cNvGrpSpPr/>
          <p:nvPr/>
        </p:nvGrpSpPr>
        <p:grpSpPr>
          <a:xfrm>
            <a:off x="6824233" y="4066968"/>
            <a:ext cx="762400" cy="762400"/>
            <a:chOff x="5118175" y="3050226"/>
            <a:chExt cx="571800" cy="571800"/>
          </a:xfrm>
        </p:grpSpPr>
        <p:sp>
          <p:nvSpPr>
            <p:cNvPr id="462" name="Google Shape;462;p30"/>
            <p:cNvSpPr/>
            <p:nvPr/>
          </p:nvSpPr>
          <p:spPr>
            <a:xfrm>
              <a:off x="5118175" y="3050226"/>
              <a:ext cx="571800" cy="5718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nvGrpSpPr>
            <p:cNvPr id="503" name="Google Shape;503;p30"/>
            <p:cNvGrpSpPr/>
            <p:nvPr/>
          </p:nvGrpSpPr>
          <p:grpSpPr>
            <a:xfrm>
              <a:off x="5228173" y="3162039"/>
              <a:ext cx="351940" cy="348188"/>
              <a:chOff x="581525" y="3254850"/>
              <a:chExt cx="297750" cy="294575"/>
            </a:xfrm>
          </p:grpSpPr>
          <p:sp>
            <p:nvSpPr>
              <p:cNvPr id="504" name="Google Shape;504;p30"/>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05" name="Google Shape;505;p30"/>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06" name="Google Shape;506;p30"/>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grpSp>
      </p:grpSp>
      <p:grpSp>
        <p:nvGrpSpPr>
          <p:cNvPr id="507" name="Google Shape;507;p30"/>
          <p:cNvGrpSpPr/>
          <p:nvPr/>
        </p:nvGrpSpPr>
        <p:grpSpPr>
          <a:xfrm>
            <a:off x="4605533" y="5106368"/>
            <a:ext cx="762400" cy="762400"/>
            <a:chOff x="3454150" y="3829776"/>
            <a:chExt cx="571800" cy="571800"/>
          </a:xfrm>
        </p:grpSpPr>
        <p:sp>
          <p:nvSpPr>
            <p:cNvPr id="464" name="Google Shape;464;p30"/>
            <p:cNvSpPr/>
            <p:nvPr/>
          </p:nvSpPr>
          <p:spPr>
            <a:xfrm>
              <a:off x="3454150" y="3829776"/>
              <a:ext cx="571800" cy="5718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nvGrpSpPr>
            <p:cNvPr id="508" name="Google Shape;508;p30"/>
            <p:cNvGrpSpPr/>
            <p:nvPr/>
          </p:nvGrpSpPr>
          <p:grpSpPr>
            <a:xfrm>
              <a:off x="3582254" y="3941139"/>
              <a:ext cx="350995" cy="349133"/>
              <a:chOff x="2404875" y="3955825"/>
              <a:chExt cx="296950" cy="295375"/>
            </a:xfrm>
          </p:grpSpPr>
          <p:sp>
            <p:nvSpPr>
              <p:cNvPr id="509" name="Google Shape;509;p3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10" name="Google Shape;510;p3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11" name="Google Shape;511;p3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12" name="Google Shape;512;p3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grpSp>
      </p:grpSp>
      <p:grpSp>
        <p:nvGrpSpPr>
          <p:cNvPr id="513" name="Google Shape;513;p30"/>
          <p:cNvGrpSpPr/>
          <p:nvPr/>
        </p:nvGrpSpPr>
        <p:grpSpPr>
          <a:xfrm>
            <a:off x="4605533" y="3027568"/>
            <a:ext cx="762400" cy="762400"/>
            <a:chOff x="3454150" y="2270676"/>
            <a:chExt cx="571800" cy="571800"/>
          </a:xfrm>
        </p:grpSpPr>
        <p:sp>
          <p:nvSpPr>
            <p:cNvPr id="460" name="Google Shape;460;p30"/>
            <p:cNvSpPr/>
            <p:nvPr/>
          </p:nvSpPr>
          <p:spPr>
            <a:xfrm>
              <a:off x="3454150" y="2270676"/>
              <a:ext cx="571800" cy="5718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nvGrpSpPr>
            <p:cNvPr id="514" name="Google Shape;514;p30"/>
            <p:cNvGrpSpPr/>
            <p:nvPr/>
          </p:nvGrpSpPr>
          <p:grpSpPr>
            <a:xfrm>
              <a:off x="3564151" y="2381095"/>
              <a:ext cx="351941" cy="350995"/>
              <a:chOff x="944600" y="3981825"/>
              <a:chExt cx="297750" cy="296950"/>
            </a:xfrm>
          </p:grpSpPr>
          <p:sp>
            <p:nvSpPr>
              <p:cNvPr id="515" name="Google Shape;515;p30"/>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16" name="Google Shape;516;p30"/>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17" name="Google Shape;517;p30"/>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18" name="Google Shape;518;p30"/>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grpSp>
      </p:grpSp>
      <p:grpSp>
        <p:nvGrpSpPr>
          <p:cNvPr id="519" name="Google Shape;519;p30"/>
          <p:cNvGrpSpPr/>
          <p:nvPr/>
        </p:nvGrpSpPr>
        <p:grpSpPr>
          <a:xfrm>
            <a:off x="6824233" y="1988168"/>
            <a:ext cx="762400" cy="762400"/>
            <a:chOff x="5118175" y="1491126"/>
            <a:chExt cx="571800" cy="571800"/>
          </a:xfrm>
        </p:grpSpPr>
        <p:sp>
          <p:nvSpPr>
            <p:cNvPr id="458" name="Google Shape;458;p30"/>
            <p:cNvSpPr/>
            <p:nvPr/>
          </p:nvSpPr>
          <p:spPr>
            <a:xfrm>
              <a:off x="5118175" y="1491126"/>
              <a:ext cx="571800" cy="571800"/>
            </a:xfrm>
            <a:prstGeom prst="ellipse">
              <a:avLst/>
            </a:prstGeom>
            <a:solidFill>
              <a:schemeClr val="dk2"/>
            </a:solidFill>
            <a:ln>
              <a:noFill/>
            </a:ln>
          </p:spPr>
          <p:txBody>
            <a:bodyPr spcFirstLastPara="1" wrap="square" lIns="121900" tIns="121900" rIns="121900" bIns="121900" anchor="ctr" anchorCtr="0">
              <a:noAutofit/>
            </a:bodyPr>
            <a:lstStyle/>
            <a:p>
              <a:endParaRPr sz="2400" dirty="0"/>
            </a:p>
          </p:txBody>
        </p:sp>
        <p:grpSp>
          <p:nvGrpSpPr>
            <p:cNvPr id="520" name="Google Shape;520;p30"/>
            <p:cNvGrpSpPr/>
            <p:nvPr/>
          </p:nvGrpSpPr>
          <p:grpSpPr>
            <a:xfrm>
              <a:off x="5227185" y="1602573"/>
              <a:ext cx="353802" cy="348926"/>
              <a:chOff x="2034675" y="3617925"/>
              <a:chExt cx="299325" cy="295200"/>
            </a:xfrm>
          </p:grpSpPr>
          <p:sp>
            <p:nvSpPr>
              <p:cNvPr id="521" name="Google Shape;521;p30"/>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22" name="Google Shape;522;p30"/>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23" name="Google Shape;523;p30"/>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24" name="Google Shape;524;p30"/>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sp>
            <p:nvSpPr>
              <p:cNvPr id="525" name="Google Shape;525;p30"/>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1"/>
              </a:solidFill>
              <a:ln>
                <a:noFill/>
              </a:ln>
            </p:spPr>
            <p:txBody>
              <a:bodyPr spcFirstLastPara="1" wrap="square" lIns="121900" tIns="121900" rIns="121900" bIns="121900" anchor="ctr" anchorCtr="0">
                <a:noAutofit/>
              </a:bodyPr>
              <a:lstStyle/>
              <a:p>
                <a:endParaRPr sz="2400" dirty="0"/>
              </a:p>
            </p:txBody>
          </p:sp>
        </p:grpSp>
      </p:grpSp>
    </p:spTree>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599</TotalTime>
  <Words>1838</Words>
  <Application>Microsoft Macintosh PowerPoint</Application>
  <PresentationFormat>Grand écran</PresentationFormat>
  <Paragraphs>178</Paragraphs>
  <Slides>33</Slides>
  <Notes>33</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33</vt:i4>
      </vt:variant>
    </vt:vector>
  </HeadingPairs>
  <TitlesOfParts>
    <vt:vector size="44" baseType="lpstr">
      <vt:lpstr>Amatic SC</vt:lpstr>
      <vt:lpstr>Anaheim</vt:lpstr>
      <vt:lpstr>Arial</vt:lpstr>
      <vt:lpstr>Bebas Neue</vt:lpstr>
      <vt:lpstr>Calibri</vt:lpstr>
      <vt:lpstr>Calibri Light</vt:lpstr>
      <vt:lpstr>Nunito Light</vt:lpstr>
      <vt:lpstr>Playfair Display ExtraBold</vt:lpstr>
      <vt:lpstr>Roboto</vt:lpstr>
      <vt:lpstr>Roboto Medium</vt:lpstr>
      <vt:lpstr>Thème Office</vt:lpstr>
      <vt:lpstr>PROJET DEVLAB FRONT</vt:lpstr>
      <vt:lpstr>SOMMAIRE</vt:lpstr>
      <vt:lpstr>Présentation du Site</vt:lpstr>
      <vt:lpstr>Le Site</vt:lpstr>
      <vt:lpstr>Contents of this template</vt:lpstr>
      <vt:lpstr>—Someone Famous</vt:lpstr>
      <vt:lpstr>Maybe you need to divide the content</vt:lpstr>
      <vt:lpstr>You can use bullet points</vt:lpstr>
      <vt:lpstr>Infographics are always useful</vt:lpstr>
      <vt:lpstr>A picture is worth a thousand words</vt:lpstr>
      <vt:lpstr>Slide with longer text</vt:lpstr>
      <vt:lpstr>You can use this graph</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Nature Icons</vt:lpstr>
      <vt:lpstr>SEO &amp; Marketing Icons</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DEVLAB FRONT</dc:title>
  <dc:creator>EHRSAM Lucie</dc:creator>
  <cp:lastModifiedBy>EHRSAM Lucie</cp:lastModifiedBy>
  <cp:revision>2</cp:revision>
  <dcterms:created xsi:type="dcterms:W3CDTF">2022-11-03T11:46:21Z</dcterms:created>
  <dcterms:modified xsi:type="dcterms:W3CDTF">2022-11-03T21:45:31Z</dcterms:modified>
</cp:coreProperties>
</file>

<file path=docProps/thumbnail.jpeg>
</file>